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76" r:id="rId2"/>
    <p:sldId id="273" r:id="rId3"/>
    <p:sldId id="274" r:id="rId4"/>
    <p:sldId id="275" r:id="rId5"/>
    <p:sldId id="256" r:id="rId6"/>
    <p:sldId id="257" r:id="rId7"/>
    <p:sldId id="258" r:id="rId8"/>
    <p:sldId id="259" r:id="rId9"/>
    <p:sldId id="260" r:id="rId10"/>
    <p:sldId id="262" r:id="rId11"/>
    <p:sldId id="261" r:id="rId12"/>
    <p:sldId id="263" r:id="rId13"/>
    <p:sldId id="264" r:id="rId14"/>
    <p:sldId id="265" r:id="rId15"/>
    <p:sldId id="266" r:id="rId16"/>
    <p:sldId id="267" r:id="rId17"/>
    <p:sldId id="268" r:id="rId18"/>
    <p:sldId id="269"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71"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1593F-0D8C-4DCD-A166-40E40AE5043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FCF6D6CB-3551-448B-88CE-D2773FFC95A1}">
      <dgm:prSet phldrT="[Text]"/>
      <dgm:spPr/>
      <dgm:t>
        <a:bodyPr/>
        <a:lstStyle/>
        <a:p>
          <a:r>
            <a:rPr lang="en-US" dirty="0" smtClean="0">
              <a:effectLst>
                <a:outerShdw blurRad="38100" dist="38100" dir="2700000" algn="tl">
                  <a:srgbClr val="000000">
                    <a:alpha val="43137"/>
                  </a:srgbClr>
                </a:outerShdw>
              </a:effectLst>
            </a:rPr>
            <a:t>Growth </a:t>
          </a:r>
          <a:r>
            <a:rPr lang="en-US" i="1" dirty="0" smtClean="0">
              <a:effectLst>
                <a:outerShdw blurRad="38100" dist="38100" dir="2700000" algn="tl">
                  <a:srgbClr val="000000">
                    <a:alpha val="43137"/>
                  </a:srgbClr>
                </a:outerShdw>
              </a:effectLst>
            </a:rPr>
            <a:t>(</a:t>
          </a:r>
          <a:r>
            <a:rPr lang="en-US" i="1" dirty="0" smtClean="0">
              <a:effectLst>
                <a:outerShdw blurRad="38100" dist="38100" dir="2700000" algn="tl">
                  <a:srgbClr val="000000">
                    <a:alpha val="43137"/>
                  </a:srgbClr>
                </a:outerShdw>
              </a:effectLst>
            </a:rPr>
            <a:t>Spiritual)</a:t>
          </a:r>
          <a:endParaRPr lang="en-US" i="1" dirty="0">
            <a:effectLst>
              <a:outerShdw blurRad="38100" dist="38100" dir="2700000" algn="tl">
                <a:srgbClr val="000000">
                  <a:alpha val="43137"/>
                </a:srgbClr>
              </a:outerShdw>
            </a:effectLst>
          </a:endParaRPr>
        </a:p>
      </dgm:t>
    </dgm:pt>
    <dgm:pt modelId="{66ADB1A8-F77F-497D-A83A-371ED2766DCB}" type="parTrans" cxnId="{0EE7605B-7CA0-42D3-ACC4-C72F85D33968}">
      <dgm:prSet/>
      <dgm:spPr/>
      <dgm:t>
        <a:bodyPr/>
        <a:lstStyle/>
        <a:p>
          <a:endParaRPr lang="en-US"/>
        </a:p>
      </dgm:t>
    </dgm:pt>
    <dgm:pt modelId="{1AB9CDAA-65D5-43D4-A705-90BCD5990304}" type="sibTrans" cxnId="{0EE7605B-7CA0-42D3-ACC4-C72F85D33968}">
      <dgm:prSet/>
      <dgm:spPr/>
      <dgm:t>
        <a:bodyPr/>
        <a:lstStyle/>
        <a:p>
          <a:endParaRPr lang="en-US"/>
        </a:p>
      </dgm:t>
    </dgm:pt>
    <dgm:pt modelId="{B06282D1-88A3-49CF-89C2-56F58321A932}">
      <dgm:prSet phldrT="[Text]"/>
      <dgm:spPr/>
      <dgm:t>
        <a:bodyPr/>
        <a:lstStyle/>
        <a:p>
          <a:r>
            <a:rPr lang="en-US" dirty="0" smtClean="0">
              <a:effectLst>
                <a:outerShdw blurRad="38100" dist="38100" dir="2700000" algn="tl">
                  <a:srgbClr val="000000">
                    <a:alpha val="43137"/>
                  </a:srgbClr>
                </a:outerShdw>
              </a:effectLst>
            </a:rPr>
            <a:t>Through Studying the Word… Study for God’s Approval (2Tim.2:15)</a:t>
          </a:r>
          <a:endParaRPr lang="en-US" dirty="0">
            <a:effectLst>
              <a:outerShdw blurRad="38100" dist="38100" dir="2700000" algn="tl">
                <a:srgbClr val="000000">
                  <a:alpha val="43137"/>
                </a:srgbClr>
              </a:outerShdw>
            </a:effectLst>
          </a:endParaRPr>
        </a:p>
      </dgm:t>
    </dgm:pt>
    <dgm:pt modelId="{C335B4B8-3719-4B18-8259-A52AD12884B0}" type="parTrans" cxnId="{D7CAA1C8-8FF1-4014-8ABA-79B76947FDC3}">
      <dgm:prSet/>
      <dgm:spPr/>
      <dgm:t>
        <a:bodyPr/>
        <a:lstStyle/>
        <a:p>
          <a:endParaRPr lang="en-US"/>
        </a:p>
      </dgm:t>
    </dgm:pt>
    <dgm:pt modelId="{0109820A-39A5-4562-A55A-62ECCFB6B26C}" type="sibTrans" cxnId="{D7CAA1C8-8FF1-4014-8ABA-79B76947FDC3}">
      <dgm:prSet/>
      <dgm:spPr/>
      <dgm:t>
        <a:bodyPr/>
        <a:lstStyle/>
        <a:p>
          <a:endParaRPr lang="en-US"/>
        </a:p>
      </dgm:t>
    </dgm:pt>
    <dgm:pt modelId="{D904AC72-5E1F-4403-BECF-827E98981489}">
      <dgm:prSet phldrT="[Text]"/>
      <dgm:spPr/>
      <dgm:t>
        <a:bodyPr/>
        <a:lstStyle/>
        <a:p>
          <a:r>
            <a:rPr lang="en-US" dirty="0" smtClean="0">
              <a:effectLst>
                <a:outerShdw blurRad="38100" dist="38100" dir="2700000" algn="tl">
                  <a:srgbClr val="000000">
                    <a:alpha val="43137"/>
                  </a:srgbClr>
                </a:outerShdw>
              </a:effectLst>
            </a:rPr>
            <a:t>To Become Teachers (Heb.5:12-14)</a:t>
          </a:r>
          <a:endParaRPr lang="en-US" dirty="0">
            <a:effectLst>
              <a:outerShdw blurRad="38100" dist="38100" dir="2700000" algn="tl">
                <a:srgbClr val="000000">
                  <a:alpha val="43137"/>
                </a:srgbClr>
              </a:outerShdw>
            </a:effectLst>
          </a:endParaRPr>
        </a:p>
      </dgm:t>
    </dgm:pt>
    <dgm:pt modelId="{23BF4031-76C0-4D34-A55F-C0DB23B519CD}" type="parTrans" cxnId="{CCD1F529-389B-4FC1-9016-33CD3675026A}">
      <dgm:prSet/>
      <dgm:spPr/>
      <dgm:t>
        <a:bodyPr/>
        <a:lstStyle/>
        <a:p>
          <a:endParaRPr lang="en-US"/>
        </a:p>
      </dgm:t>
    </dgm:pt>
    <dgm:pt modelId="{B7B93956-E57C-4626-830E-B8CA52D212C7}" type="sibTrans" cxnId="{CCD1F529-389B-4FC1-9016-33CD3675026A}">
      <dgm:prSet/>
      <dgm:spPr/>
      <dgm:t>
        <a:bodyPr/>
        <a:lstStyle/>
        <a:p>
          <a:endParaRPr lang="en-US"/>
        </a:p>
      </dgm:t>
    </dgm:pt>
    <dgm:pt modelId="{B4797784-B8E7-4051-804D-74BC06B55384}">
      <dgm:prSet phldrT="[Text]"/>
      <dgm:spPr/>
      <dgm:t>
        <a:bodyPr/>
        <a:lstStyle/>
        <a:p>
          <a:r>
            <a:rPr lang="en-US" dirty="0" smtClean="0">
              <a:effectLst>
                <a:outerShdw blurRad="38100" dist="38100" dir="2700000" algn="tl">
                  <a:srgbClr val="000000">
                    <a:alpha val="43137"/>
                  </a:srgbClr>
                </a:outerShdw>
              </a:effectLst>
            </a:rPr>
            <a:t>Receive Word with Meekness (James1:21-25)</a:t>
          </a:r>
          <a:endParaRPr lang="en-US" dirty="0">
            <a:effectLst>
              <a:outerShdw blurRad="38100" dist="38100" dir="2700000" algn="tl">
                <a:srgbClr val="000000">
                  <a:alpha val="43137"/>
                </a:srgbClr>
              </a:outerShdw>
            </a:effectLst>
          </a:endParaRPr>
        </a:p>
      </dgm:t>
    </dgm:pt>
    <dgm:pt modelId="{24718B10-7AF7-4709-86F3-E5D49E9563BB}" type="parTrans" cxnId="{FD54C3EB-FEEE-4523-8CEB-9704D4B9F284}">
      <dgm:prSet/>
      <dgm:spPr/>
      <dgm:t>
        <a:bodyPr/>
        <a:lstStyle/>
        <a:p>
          <a:endParaRPr lang="en-US"/>
        </a:p>
      </dgm:t>
    </dgm:pt>
    <dgm:pt modelId="{EE0F431C-3A6F-4A69-9382-C489D6866C6B}" type="sibTrans" cxnId="{FD54C3EB-FEEE-4523-8CEB-9704D4B9F284}">
      <dgm:prSet/>
      <dgm:spPr/>
      <dgm:t>
        <a:bodyPr/>
        <a:lstStyle/>
        <a:p>
          <a:endParaRPr lang="en-US"/>
        </a:p>
      </dgm:t>
    </dgm:pt>
    <dgm:pt modelId="{87D359AF-C951-4EF9-B549-5DAEEC01BC64}">
      <dgm:prSet phldrT="[Text]"/>
      <dgm:spPr/>
      <dgm:t>
        <a:bodyPr/>
        <a:lstStyle/>
        <a:p>
          <a:r>
            <a:rPr lang="en-US" dirty="0" smtClean="0">
              <a:effectLst>
                <a:outerShdw blurRad="38100" dist="38100" dir="2700000" algn="tl">
                  <a:srgbClr val="000000">
                    <a:alpha val="43137"/>
                  </a:srgbClr>
                </a:outerShdw>
              </a:effectLst>
            </a:rPr>
            <a:t>Grow in Knowledge (2Pet.3:18)</a:t>
          </a:r>
          <a:endParaRPr lang="en-US" dirty="0">
            <a:effectLst>
              <a:outerShdw blurRad="38100" dist="38100" dir="2700000" algn="tl">
                <a:srgbClr val="000000">
                  <a:alpha val="43137"/>
                </a:srgbClr>
              </a:outerShdw>
            </a:effectLst>
          </a:endParaRPr>
        </a:p>
      </dgm:t>
    </dgm:pt>
    <dgm:pt modelId="{2EC92FEE-527A-4406-AFEE-A1C4E487E492}" type="parTrans" cxnId="{F1C92CFE-6ECF-4E98-B5D2-E2C820C78985}">
      <dgm:prSet/>
      <dgm:spPr/>
      <dgm:t>
        <a:bodyPr/>
        <a:lstStyle/>
        <a:p>
          <a:endParaRPr lang="en-US"/>
        </a:p>
      </dgm:t>
    </dgm:pt>
    <dgm:pt modelId="{42021489-9777-4A94-9695-134F3FB82ECB}" type="sibTrans" cxnId="{F1C92CFE-6ECF-4E98-B5D2-E2C820C78985}">
      <dgm:prSet/>
      <dgm:spPr/>
      <dgm:t>
        <a:bodyPr/>
        <a:lstStyle/>
        <a:p>
          <a:endParaRPr lang="en-US"/>
        </a:p>
      </dgm:t>
    </dgm:pt>
    <dgm:pt modelId="{912DFDA3-4C21-4A49-AA08-6D750CB889AB}">
      <dgm:prSet phldrT="[Text]"/>
      <dgm:spPr/>
      <dgm:t>
        <a:bodyPr/>
        <a:lstStyle/>
        <a:p>
          <a:r>
            <a:rPr lang="en-US" dirty="0" smtClean="0">
              <a:effectLst>
                <a:outerShdw blurRad="38100" dist="38100" dir="2700000" algn="tl">
                  <a:srgbClr val="000000">
                    <a:alpha val="43137"/>
                  </a:srgbClr>
                </a:outerShdw>
              </a:effectLst>
            </a:rPr>
            <a:t>Instructed in Righteousness (2Tim.3:16-17)</a:t>
          </a:r>
          <a:endParaRPr lang="en-US" dirty="0">
            <a:effectLst>
              <a:outerShdw blurRad="38100" dist="38100" dir="2700000" algn="tl">
                <a:srgbClr val="000000">
                  <a:alpha val="43137"/>
                </a:srgbClr>
              </a:outerShdw>
            </a:effectLst>
          </a:endParaRPr>
        </a:p>
      </dgm:t>
    </dgm:pt>
    <dgm:pt modelId="{17ACB461-9D2A-4532-B1DF-B0033DD5A335}" type="parTrans" cxnId="{7B448AB0-52CD-438E-81BC-EA68B5BD5D24}">
      <dgm:prSet/>
      <dgm:spPr/>
      <dgm:t>
        <a:bodyPr/>
        <a:lstStyle/>
        <a:p>
          <a:endParaRPr lang="en-US"/>
        </a:p>
      </dgm:t>
    </dgm:pt>
    <dgm:pt modelId="{1CA67E0F-E7D2-467F-A69E-EA786C7BF00A}" type="sibTrans" cxnId="{7B448AB0-52CD-438E-81BC-EA68B5BD5D24}">
      <dgm:prSet/>
      <dgm:spPr/>
      <dgm:t>
        <a:bodyPr/>
        <a:lstStyle/>
        <a:p>
          <a:endParaRPr lang="en-US"/>
        </a:p>
      </dgm:t>
    </dgm:pt>
    <dgm:pt modelId="{FF4CB996-7F8A-41DA-B894-8DB6E743FA5E}" type="pres">
      <dgm:prSet presAssocID="{87A1593F-0D8C-4DCD-A166-40E40AE5043C}" presName="Name0" presStyleCnt="0">
        <dgm:presLayoutVars>
          <dgm:chPref val="1"/>
          <dgm:dir/>
          <dgm:animOne val="branch"/>
          <dgm:animLvl val="lvl"/>
          <dgm:resizeHandles/>
        </dgm:presLayoutVars>
      </dgm:prSet>
      <dgm:spPr/>
    </dgm:pt>
    <dgm:pt modelId="{1AA3C062-68E5-40AE-B994-212CDFB25668}" type="pres">
      <dgm:prSet presAssocID="{FCF6D6CB-3551-448B-88CE-D2773FFC95A1}" presName="vertOne" presStyleCnt="0"/>
      <dgm:spPr/>
    </dgm:pt>
    <dgm:pt modelId="{EA31FB5B-B126-4C2F-8B43-AB48304A544B}" type="pres">
      <dgm:prSet presAssocID="{FCF6D6CB-3551-448B-88CE-D2773FFC95A1}" presName="txOne" presStyleLbl="node0" presStyleIdx="0" presStyleCnt="1">
        <dgm:presLayoutVars>
          <dgm:chPref val="3"/>
        </dgm:presLayoutVars>
      </dgm:prSet>
      <dgm:spPr/>
    </dgm:pt>
    <dgm:pt modelId="{959B2478-0C3F-4B15-898E-61C423B70D5A}" type="pres">
      <dgm:prSet presAssocID="{FCF6D6CB-3551-448B-88CE-D2773FFC95A1}" presName="parTransOne" presStyleCnt="0"/>
      <dgm:spPr/>
    </dgm:pt>
    <dgm:pt modelId="{058F93B9-4369-42B5-8825-9798E2DEA169}" type="pres">
      <dgm:prSet presAssocID="{FCF6D6CB-3551-448B-88CE-D2773FFC95A1}" presName="horzOne" presStyleCnt="0"/>
      <dgm:spPr/>
    </dgm:pt>
    <dgm:pt modelId="{6826525E-18AE-46CB-AEBF-A8C77262DA84}" type="pres">
      <dgm:prSet presAssocID="{B06282D1-88A3-49CF-89C2-56F58321A932}" presName="vertTwo" presStyleCnt="0"/>
      <dgm:spPr/>
    </dgm:pt>
    <dgm:pt modelId="{67642CE0-BEFE-44DB-BCEC-AEA30B311F4B}" type="pres">
      <dgm:prSet presAssocID="{B06282D1-88A3-49CF-89C2-56F58321A932}" presName="txTwo" presStyleLbl="node2" presStyleIdx="0" presStyleCnt="2">
        <dgm:presLayoutVars>
          <dgm:chPref val="3"/>
        </dgm:presLayoutVars>
      </dgm:prSet>
      <dgm:spPr/>
    </dgm:pt>
    <dgm:pt modelId="{7119FEEE-6B90-4717-9572-73A406C7E5AB}" type="pres">
      <dgm:prSet presAssocID="{B06282D1-88A3-49CF-89C2-56F58321A932}" presName="parTransTwo" presStyleCnt="0"/>
      <dgm:spPr/>
    </dgm:pt>
    <dgm:pt modelId="{EB84483B-4AA0-4AE6-B3A6-31986FE7897B}" type="pres">
      <dgm:prSet presAssocID="{B06282D1-88A3-49CF-89C2-56F58321A932}" presName="horzTwo" presStyleCnt="0"/>
      <dgm:spPr/>
    </dgm:pt>
    <dgm:pt modelId="{3E480697-1340-4709-8147-9D69497D6D68}" type="pres">
      <dgm:prSet presAssocID="{D904AC72-5E1F-4403-BECF-827E98981489}" presName="vertThree" presStyleCnt="0"/>
      <dgm:spPr/>
    </dgm:pt>
    <dgm:pt modelId="{96CB8FEF-66C5-43E0-A4B8-B6138171E28D}" type="pres">
      <dgm:prSet presAssocID="{D904AC72-5E1F-4403-BECF-827E98981489}" presName="txThree" presStyleLbl="node3" presStyleIdx="0" presStyleCnt="3">
        <dgm:presLayoutVars>
          <dgm:chPref val="3"/>
        </dgm:presLayoutVars>
      </dgm:prSet>
      <dgm:spPr/>
    </dgm:pt>
    <dgm:pt modelId="{97B46D20-6A51-4DA1-80D1-0D09129BAA5C}" type="pres">
      <dgm:prSet presAssocID="{D904AC72-5E1F-4403-BECF-827E98981489}" presName="horzThree" presStyleCnt="0"/>
      <dgm:spPr/>
    </dgm:pt>
    <dgm:pt modelId="{631030F7-B378-43D7-B436-FC88D1EC80DF}" type="pres">
      <dgm:prSet presAssocID="{B7B93956-E57C-4626-830E-B8CA52D212C7}" presName="sibSpaceThree" presStyleCnt="0"/>
      <dgm:spPr/>
    </dgm:pt>
    <dgm:pt modelId="{E9BAD2F3-58B6-4544-9DB2-311AD2E847BA}" type="pres">
      <dgm:prSet presAssocID="{B4797784-B8E7-4051-804D-74BC06B55384}" presName="vertThree" presStyleCnt="0"/>
      <dgm:spPr/>
    </dgm:pt>
    <dgm:pt modelId="{9ECAB97C-DEB2-442E-ABFB-E7F188699033}" type="pres">
      <dgm:prSet presAssocID="{B4797784-B8E7-4051-804D-74BC06B55384}" presName="txThree" presStyleLbl="node3" presStyleIdx="1" presStyleCnt="3">
        <dgm:presLayoutVars>
          <dgm:chPref val="3"/>
        </dgm:presLayoutVars>
      </dgm:prSet>
      <dgm:spPr/>
    </dgm:pt>
    <dgm:pt modelId="{D881F25A-2A7E-4A54-908B-951452991AD0}" type="pres">
      <dgm:prSet presAssocID="{B4797784-B8E7-4051-804D-74BC06B55384}" presName="horzThree" presStyleCnt="0"/>
      <dgm:spPr/>
    </dgm:pt>
    <dgm:pt modelId="{F33B1397-F18C-4294-967C-435D8B84DB67}" type="pres">
      <dgm:prSet presAssocID="{0109820A-39A5-4562-A55A-62ECCFB6B26C}" presName="sibSpaceTwo" presStyleCnt="0"/>
      <dgm:spPr/>
    </dgm:pt>
    <dgm:pt modelId="{CC968529-3955-47D2-A83A-22A08E056698}" type="pres">
      <dgm:prSet presAssocID="{87D359AF-C951-4EF9-B549-5DAEEC01BC64}" presName="vertTwo" presStyleCnt="0"/>
      <dgm:spPr/>
    </dgm:pt>
    <dgm:pt modelId="{38C4E713-E877-4313-8F7E-E91823A1E226}" type="pres">
      <dgm:prSet presAssocID="{87D359AF-C951-4EF9-B549-5DAEEC01BC64}" presName="txTwo" presStyleLbl="node2" presStyleIdx="1" presStyleCnt="2">
        <dgm:presLayoutVars>
          <dgm:chPref val="3"/>
        </dgm:presLayoutVars>
      </dgm:prSet>
      <dgm:spPr/>
    </dgm:pt>
    <dgm:pt modelId="{27859278-BA0D-4F66-B5EF-5EC49FDC3454}" type="pres">
      <dgm:prSet presAssocID="{87D359AF-C951-4EF9-B549-5DAEEC01BC64}" presName="parTransTwo" presStyleCnt="0"/>
      <dgm:spPr/>
    </dgm:pt>
    <dgm:pt modelId="{C6D34268-71D5-42DD-AF98-40163D49BA86}" type="pres">
      <dgm:prSet presAssocID="{87D359AF-C951-4EF9-B549-5DAEEC01BC64}" presName="horzTwo" presStyleCnt="0"/>
      <dgm:spPr/>
    </dgm:pt>
    <dgm:pt modelId="{B1F3C5A3-FBBC-43E5-A0CF-D2A685CB5892}" type="pres">
      <dgm:prSet presAssocID="{912DFDA3-4C21-4A49-AA08-6D750CB889AB}" presName="vertThree" presStyleCnt="0"/>
      <dgm:spPr/>
    </dgm:pt>
    <dgm:pt modelId="{5BFA4168-80A5-46C6-826D-4CDC4C8F9B92}" type="pres">
      <dgm:prSet presAssocID="{912DFDA3-4C21-4A49-AA08-6D750CB889AB}" presName="txThree" presStyleLbl="node3" presStyleIdx="2" presStyleCnt="3">
        <dgm:presLayoutVars>
          <dgm:chPref val="3"/>
        </dgm:presLayoutVars>
      </dgm:prSet>
      <dgm:spPr/>
    </dgm:pt>
    <dgm:pt modelId="{39D08B64-E32C-4EF4-972D-4D2502BA59F9}" type="pres">
      <dgm:prSet presAssocID="{912DFDA3-4C21-4A49-AA08-6D750CB889AB}" presName="horzThree" presStyleCnt="0"/>
      <dgm:spPr/>
    </dgm:pt>
  </dgm:ptLst>
  <dgm:cxnLst>
    <dgm:cxn modelId="{CCD1F529-389B-4FC1-9016-33CD3675026A}" srcId="{B06282D1-88A3-49CF-89C2-56F58321A932}" destId="{D904AC72-5E1F-4403-BECF-827E98981489}" srcOrd="0" destOrd="0" parTransId="{23BF4031-76C0-4D34-A55F-C0DB23B519CD}" sibTransId="{B7B93956-E57C-4626-830E-B8CA52D212C7}"/>
    <dgm:cxn modelId="{31784C49-83E7-4E42-9254-953B34560745}" type="presOf" srcId="{B06282D1-88A3-49CF-89C2-56F58321A932}" destId="{67642CE0-BEFE-44DB-BCEC-AEA30B311F4B}" srcOrd="0" destOrd="0" presId="urn:microsoft.com/office/officeart/2005/8/layout/hierarchy4"/>
    <dgm:cxn modelId="{F1C92CFE-6ECF-4E98-B5D2-E2C820C78985}" srcId="{FCF6D6CB-3551-448B-88CE-D2773FFC95A1}" destId="{87D359AF-C951-4EF9-B549-5DAEEC01BC64}" srcOrd="1" destOrd="0" parTransId="{2EC92FEE-527A-4406-AFEE-A1C4E487E492}" sibTransId="{42021489-9777-4A94-9695-134F3FB82ECB}"/>
    <dgm:cxn modelId="{FDA074F6-02DA-4B41-AF5F-E0E1F6DE1D5F}" type="presOf" srcId="{FCF6D6CB-3551-448B-88CE-D2773FFC95A1}" destId="{EA31FB5B-B126-4C2F-8B43-AB48304A544B}" srcOrd="0" destOrd="0" presId="urn:microsoft.com/office/officeart/2005/8/layout/hierarchy4"/>
    <dgm:cxn modelId="{DB20C121-66FA-4F0E-AA5D-6C98683A1F27}" type="presOf" srcId="{912DFDA3-4C21-4A49-AA08-6D750CB889AB}" destId="{5BFA4168-80A5-46C6-826D-4CDC4C8F9B92}" srcOrd="0" destOrd="0" presId="urn:microsoft.com/office/officeart/2005/8/layout/hierarchy4"/>
    <dgm:cxn modelId="{5DAC2DBF-4F97-4957-AF5E-B40060632C7B}" type="presOf" srcId="{D904AC72-5E1F-4403-BECF-827E98981489}" destId="{96CB8FEF-66C5-43E0-A4B8-B6138171E28D}" srcOrd="0" destOrd="0" presId="urn:microsoft.com/office/officeart/2005/8/layout/hierarchy4"/>
    <dgm:cxn modelId="{0EE7605B-7CA0-42D3-ACC4-C72F85D33968}" srcId="{87A1593F-0D8C-4DCD-A166-40E40AE5043C}" destId="{FCF6D6CB-3551-448B-88CE-D2773FFC95A1}" srcOrd="0" destOrd="0" parTransId="{66ADB1A8-F77F-497D-A83A-371ED2766DCB}" sibTransId="{1AB9CDAA-65D5-43D4-A705-90BCD5990304}"/>
    <dgm:cxn modelId="{F7342185-706E-41BF-A784-98F8515A0F18}" type="presOf" srcId="{87A1593F-0D8C-4DCD-A166-40E40AE5043C}" destId="{FF4CB996-7F8A-41DA-B894-8DB6E743FA5E}" srcOrd="0" destOrd="0" presId="urn:microsoft.com/office/officeart/2005/8/layout/hierarchy4"/>
    <dgm:cxn modelId="{D7CAA1C8-8FF1-4014-8ABA-79B76947FDC3}" srcId="{FCF6D6CB-3551-448B-88CE-D2773FFC95A1}" destId="{B06282D1-88A3-49CF-89C2-56F58321A932}" srcOrd="0" destOrd="0" parTransId="{C335B4B8-3719-4B18-8259-A52AD12884B0}" sibTransId="{0109820A-39A5-4562-A55A-62ECCFB6B26C}"/>
    <dgm:cxn modelId="{7B448AB0-52CD-438E-81BC-EA68B5BD5D24}" srcId="{87D359AF-C951-4EF9-B549-5DAEEC01BC64}" destId="{912DFDA3-4C21-4A49-AA08-6D750CB889AB}" srcOrd="0" destOrd="0" parTransId="{17ACB461-9D2A-4532-B1DF-B0033DD5A335}" sibTransId="{1CA67E0F-E7D2-467F-A69E-EA786C7BF00A}"/>
    <dgm:cxn modelId="{5073C0B1-B9B5-496B-9CA3-BC6496430019}" type="presOf" srcId="{B4797784-B8E7-4051-804D-74BC06B55384}" destId="{9ECAB97C-DEB2-442E-ABFB-E7F188699033}" srcOrd="0" destOrd="0" presId="urn:microsoft.com/office/officeart/2005/8/layout/hierarchy4"/>
    <dgm:cxn modelId="{FD54C3EB-FEEE-4523-8CEB-9704D4B9F284}" srcId="{B06282D1-88A3-49CF-89C2-56F58321A932}" destId="{B4797784-B8E7-4051-804D-74BC06B55384}" srcOrd="1" destOrd="0" parTransId="{24718B10-7AF7-4709-86F3-E5D49E9563BB}" sibTransId="{EE0F431C-3A6F-4A69-9382-C489D6866C6B}"/>
    <dgm:cxn modelId="{68051E4B-B849-41A5-8588-A6E7CB505FDF}" type="presOf" srcId="{87D359AF-C951-4EF9-B549-5DAEEC01BC64}" destId="{38C4E713-E877-4313-8F7E-E91823A1E226}" srcOrd="0" destOrd="0" presId="urn:microsoft.com/office/officeart/2005/8/layout/hierarchy4"/>
    <dgm:cxn modelId="{886F267D-1259-4A95-A35B-B2306FC6903D}" type="presParOf" srcId="{FF4CB996-7F8A-41DA-B894-8DB6E743FA5E}" destId="{1AA3C062-68E5-40AE-B994-212CDFB25668}" srcOrd="0" destOrd="0" presId="urn:microsoft.com/office/officeart/2005/8/layout/hierarchy4"/>
    <dgm:cxn modelId="{833946F8-6BBC-4F4E-BFA3-3A63B3F47B5B}" type="presParOf" srcId="{1AA3C062-68E5-40AE-B994-212CDFB25668}" destId="{EA31FB5B-B126-4C2F-8B43-AB48304A544B}" srcOrd="0" destOrd="0" presId="urn:microsoft.com/office/officeart/2005/8/layout/hierarchy4"/>
    <dgm:cxn modelId="{0C31CC1F-C262-4736-9AA5-1A270EC6307C}" type="presParOf" srcId="{1AA3C062-68E5-40AE-B994-212CDFB25668}" destId="{959B2478-0C3F-4B15-898E-61C423B70D5A}" srcOrd="1" destOrd="0" presId="urn:microsoft.com/office/officeart/2005/8/layout/hierarchy4"/>
    <dgm:cxn modelId="{1C33E977-1901-41EA-9C04-58D7FA35067D}" type="presParOf" srcId="{1AA3C062-68E5-40AE-B994-212CDFB25668}" destId="{058F93B9-4369-42B5-8825-9798E2DEA169}" srcOrd="2" destOrd="0" presId="urn:microsoft.com/office/officeart/2005/8/layout/hierarchy4"/>
    <dgm:cxn modelId="{75A2D6B6-4740-41BC-847C-F7091EFFC266}" type="presParOf" srcId="{058F93B9-4369-42B5-8825-9798E2DEA169}" destId="{6826525E-18AE-46CB-AEBF-A8C77262DA84}" srcOrd="0" destOrd="0" presId="urn:microsoft.com/office/officeart/2005/8/layout/hierarchy4"/>
    <dgm:cxn modelId="{B547DEB0-50B3-4BE6-857C-9F18CB3F69DC}" type="presParOf" srcId="{6826525E-18AE-46CB-AEBF-A8C77262DA84}" destId="{67642CE0-BEFE-44DB-BCEC-AEA30B311F4B}" srcOrd="0" destOrd="0" presId="urn:microsoft.com/office/officeart/2005/8/layout/hierarchy4"/>
    <dgm:cxn modelId="{8C2CEF1A-B085-4B17-8F98-9CA44EB001A2}" type="presParOf" srcId="{6826525E-18AE-46CB-AEBF-A8C77262DA84}" destId="{7119FEEE-6B90-4717-9572-73A406C7E5AB}" srcOrd="1" destOrd="0" presId="urn:microsoft.com/office/officeart/2005/8/layout/hierarchy4"/>
    <dgm:cxn modelId="{DCBB1A4C-3ACA-4F69-AD74-5E32CFB6B4A8}" type="presParOf" srcId="{6826525E-18AE-46CB-AEBF-A8C77262DA84}" destId="{EB84483B-4AA0-4AE6-B3A6-31986FE7897B}" srcOrd="2" destOrd="0" presId="urn:microsoft.com/office/officeart/2005/8/layout/hierarchy4"/>
    <dgm:cxn modelId="{00A32329-5947-4CAB-B85B-C44AC0655148}" type="presParOf" srcId="{EB84483B-4AA0-4AE6-B3A6-31986FE7897B}" destId="{3E480697-1340-4709-8147-9D69497D6D68}" srcOrd="0" destOrd="0" presId="urn:microsoft.com/office/officeart/2005/8/layout/hierarchy4"/>
    <dgm:cxn modelId="{61AF7DA0-C170-4919-9691-750EB3C61707}" type="presParOf" srcId="{3E480697-1340-4709-8147-9D69497D6D68}" destId="{96CB8FEF-66C5-43E0-A4B8-B6138171E28D}" srcOrd="0" destOrd="0" presId="urn:microsoft.com/office/officeart/2005/8/layout/hierarchy4"/>
    <dgm:cxn modelId="{E5317875-1AC6-45F7-8361-383A2401E53A}" type="presParOf" srcId="{3E480697-1340-4709-8147-9D69497D6D68}" destId="{97B46D20-6A51-4DA1-80D1-0D09129BAA5C}" srcOrd="1" destOrd="0" presId="urn:microsoft.com/office/officeart/2005/8/layout/hierarchy4"/>
    <dgm:cxn modelId="{922469D0-2ED8-4CB0-9E5E-BB91B6CE1377}" type="presParOf" srcId="{EB84483B-4AA0-4AE6-B3A6-31986FE7897B}" destId="{631030F7-B378-43D7-B436-FC88D1EC80DF}" srcOrd="1" destOrd="0" presId="urn:microsoft.com/office/officeart/2005/8/layout/hierarchy4"/>
    <dgm:cxn modelId="{DA70E691-05B8-47FD-AD0D-462783D19CE6}" type="presParOf" srcId="{EB84483B-4AA0-4AE6-B3A6-31986FE7897B}" destId="{E9BAD2F3-58B6-4544-9DB2-311AD2E847BA}" srcOrd="2" destOrd="0" presId="urn:microsoft.com/office/officeart/2005/8/layout/hierarchy4"/>
    <dgm:cxn modelId="{BB210043-852E-4013-A90A-3E5892F3C5D4}" type="presParOf" srcId="{E9BAD2F3-58B6-4544-9DB2-311AD2E847BA}" destId="{9ECAB97C-DEB2-442E-ABFB-E7F188699033}" srcOrd="0" destOrd="0" presId="urn:microsoft.com/office/officeart/2005/8/layout/hierarchy4"/>
    <dgm:cxn modelId="{61B6FC06-43FB-46BE-B8A2-A386E16D8FA9}" type="presParOf" srcId="{E9BAD2F3-58B6-4544-9DB2-311AD2E847BA}" destId="{D881F25A-2A7E-4A54-908B-951452991AD0}" srcOrd="1" destOrd="0" presId="urn:microsoft.com/office/officeart/2005/8/layout/hierarchy4"/>
    <dgm:cxn modelId="{755CBFBE-5B32-45D4-9422-BCDB8D694FDD}" type="presParOf" srcId="{058F93B9-4369-42B5-8825-9798E2DEA169}" destId="{F33B1397-F18C-4294-967C-435D8B84DB67}" srcOrd="1" destOrd="0" presId="urn:microsoft.com/office/officeart/2005/8/layout/hierarchy4"/>
    <dgm:cxn modelId="{AA222B16-4503-462C-AF21-E917A80E1261}" type="presParOf" srcId="{058F93B9-4369-42B5-8825-9798E2DEA169}" destId="{CC968529-3955-47D2-A83A-22A08E056698}" srcOrd="2" destOrd="0" presId="urn:microsoft.com/office/officeart/2005/8/layout/hierarchy4"/>
    <dgm:cxn modelId="{1CC2CE7C-F241-443C-98AF-8DA6153550B8}" type="presParOf" srcId="{CC968529-3955-47D2-A83A-22A08E056698}" destId="{38C4E713-E877-4313-8F7E-E91823A1E226}" srcOrd="0" destOrd="0" presId="urn:microsoft.com/office/officeart/2005/8/layout/hierarchy4"/>
    <dgm:cxn modelId="{A1E898A2-83F4-4A12-8F78-B0F4DBF3A1B6}" type="presParOf" srcId="{CC968529-3955-47D2-A83A-22A08E056698}" destId="{27859278-BA0D-4F66-B5EF-5EC49FDC3454}" srcOrd="1" destOrd="0" presId="urn:microsoft.com/office/officeart/2005/8/layout/hierarchy4"/>
    <dgm:cxn modelId="{59426E96-D461-4970-980B-F7E0CFA5C395}" type="presParOf" srcId="{CC968529-3955-47D2-A83A-22A08E056698}" destId="{C6D34268-71D5-42DD-AF98-40163D49BA86}" srcOrd="2" destOrd="0" presId="urn:microsoft.com/office/officeart/2005/8/layout/hierarchy4"/>
    <dgm:cxn modelId="{EC4E433D-F462-4ACF-9F22-9A1AD7BF4629}" type="presParOf" srcId="{C6D34268-71D5-42DD-AF98-40163D49BA86}" destId="{B1F3C5A3-FBBC-43E5-A0CF-D2A685CB5892}" srcOrd="0" destOrd="0" presId="urn:microsoft.com/office/officeart/2005/8/layout/hierarchy4"/>
    <dgm:cxn modelId="{C8CA35D7-168D-497E-90B8-845D063CE341}" type="presParOf" srcId="{B1F3C5A3-FBBC-43E5-A0CF-D2A685CB5892}" destId="{5BFA4168-80A5-46C6-826D-4CDC4C8F9B92}" srcOrd="0" destOrd="0" presId="urn:microsoft.com/office/officeart/2005/8/layout/hierarchy4"/>
    <dgm:cxn modelId="{FE48110F-D6AD-49D3-81AA-3F21897B5005}" type="presParOf" srcId="{B1F3C5A3-FBBC-43E5-A0CF-D2A685CB5892}" destId="{39D08B64-E32C-4EF4-972D-4D2502BA59F9}" srcOrd="1" destOrd="0" presId="urn:microsoft.com/office/officeart/2005/8/layout/hierarchy4"/>
  </dgm:cxnLst>
  <dgm:bg/>
  <dgm:whole/>
</dgm:dataModel>
</file>

<file path=ppt/diagrams/data2.xml><?xml version="1.0" encoding="utf-8"?>
<dgm:dataModel xmlns:dgm="http://schemas.openxmlformats.org/drawingml/2006/diagram" xmlns:a="http://schemas.openxmlformats.org/drawingml/2006/main">
  <dgm:ptLst>
    <dgm:pt modelId="{87A1593F-0D8C-4DCD-A166-40E40AE5043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FCF6D6CB-3551-448B-88CE-D2773FFC95A1}">
      <dgm:prSet phldrT="[Text]"/>
      <dgm:spPr/>
      <dgm:t>
        <a:bodyPr/>
        <a:lstStyle/>
        <a:p>
          <a:r>
            <a:rPr lang="en-US" dirty="0" smtClean="0">
              <a:effectLst>
                <a:outerShdw blurRad="38100" dist="38100" dir="2700000" algn="tl">
                  <a:srgbClr val="000000">
                    <a:alpha val="43137"/>
                  </a:srgbClr>
                </a:outerShdw>
              </a:effectLst>
            </a:rPr>
            <a:t>Growth </a:t>
          </a:r>
          <a:r>
            <a:rPr lang="en-US" i="1" dirty="0" smtClean="0">
              <a:effectLst>
                <a:outerShdw blurRad="38100" dist="38100" dir="2700000" algn="tl">
                  <a:srgbClr val="000000">
                    <a:alpha val="43137"/>
                  </a:srgbClr>
                </a:outerShdw>
              </a:effectLst>
            </a:rPr>
            <a:t>(</a:t>
          </a:r>
          <a:r>
            <a:rPr lang="en-US" i="1" dirty="0" smtClean="0">
              <a:effectLst>
                <a:outerShdw blurRad="38100" dist="38100" dir="2700000" algn="tl">
                  <a:srgbClr val="000000">
                    <a:alpha val="43137"/>
                  </a:srgbClr>
                </a:outerShdw>
              </a:effectLst>
            </a:rPr>
            <a:t>Spiritual)</a:t>
          </a:r>
          <a:endParaRPr lang="en-US" i="1" dirty="0">
            <a:effectLst>
              <a:outerShdw blurRad="38100" dist="38100" dir="2700000" algn="tl">
                <a:srgbClr val="000000">
                  <a:alpha val="43137"/>
                </a:srgbClr>
              </a:outerShdw>
            </a:effectLst>
          </a:endParaRPr>
        </a:p>
      </dgm:t>
    </dgm:pt>
    <dgm:pt modelId="{66ADB1A8-F77F-497D-A83A-371ED2766DCB}" type="parTrans" cxnId="{0EE7605B-7CA0-42D3-ACC4-C72F85D33968}">
      <dgm:prSet/>
      <dgm:spPr/>
      <dgm:t>
        <a:bodyPr/>
        <a:lstStyle/>
        <a:p>
          <a:endParaRPr lang="en-US"/>
        </a:p>
      </dgm:t>
    </dgm:pt>
    <dgm:pt modelId="{1AB9CDAA-65D5-43D4-A705-90BCD5990304}" type="sibTrans" cxnId="{0EE7605B-7CA0-42D3-ACC4-C72F85D33968}">
      <dgm:prSet/>
      <dgm:spPr/>
      <dgm:t>
        <a:bodyPr/>
        <a:lstStyle/>
        <a:p>
          <a:endParaRPr lang="en-US"/>
        </a:p>
      </dgm:t>
    </dgm:pt>
    <dgm:pt modelId="{B06282D1-88A3-49CF-89C2-56F58321A932}">
      <dgm:prSet phldrT="[Text]"/>
      <dgm:spPr/>
      <dgm:t>
        <a:bodyPr/>
        <a:lstStyle/>
        <a:p>
          <a:r>
            <a:rPr lang="en-US" dirty="0" smtClean="0">
              <a:effectLst>
                <a:outerShdw blurRad="38100" dist="38100" dir="2700000" algn="tl">
                  <a:srgbClr val="000000">
                    <a:alpha val="43137"/>
                  </a:srgbClr>
                </a:outerShdw>
              </a:effectLst>
            </a:rPr>
            <a:t>Through adding Christian Graces… add faith, virtue, </a:t>
          </a:r>
          <a:r>
            <a:rPr lang="en-US" b="1" i="1" dirty="0" smtClean="0">
              <a:effectLst>
                <a:outerShdw blurRad="38100" dist="38100" dir="2700000" algn="tl">
                  <a:srgbClr val="000000">
                    <a:alpha val="43137"/>
                  </a:srgbClr>
                </a:outerShdw>
              </a:effectLst>
            </a:rPr>
            <a:t>knowledge</a:t>
          </a:r>
          <a:r>
            <a:rPr lang="en-US" dirty="0" smtClean="0">
              <a:effectLst>
                <a:outerShdw blurRad="38100" dist="38100" dir="2700000" algn="tl">
                  <a:srgbClr val="000000">
                    <a:alpha val="43137"/>
                  </a:srgbClr>
                </a:outerShdw>
              </a:effectLst>
            </a:rPr>
            <a:t>… (2Pet.1:5-8)</a:t>
          </a:r>
          <a:endParaRPr lang="en-US" dirty="0">
            <a:effectLst>
              <a:outerShdw blurRad="38100" dist="38100" dir="2700000" algn="tl">
                <a:srgbClr val="000000">
                  <a:alpha val="43137"/>
                </a:srgbClr>
              </a:outerShdw>
            </a:effectLst>
          </a:endParaRPr>
        </a:p>
      </dgm:t>
    </dgm:pt>
    <dgm:pt modelId="{C335B4B8-3719-4B18-8259-A52AD12884B0}" type="parTrans" cxnId="{D7CAA1C8-8FF1-4014-8ABA-79B76947FDC3}">
      <dgm:prSet/>
      <dgm:spPr/>
      <dgm:t>
        <a:bodyPr/>
        <a:lstStyle/>
        <a:p>
          <a:endParaRPr lang="en-US"/>
        </a:p>
      </dgm:t>
    </dgm:pt>
    <dgm:pt modelId="{0109820A-39A5-4562-A55A-62ECCFB6B26C}" type="sibTrans" cxnId="{D7CAA1C8-8FF1-4014-8ABA-79B76947FDC3}">
      <dgm:prSet/>
      <dgm:spPr/>
      <dgm:t>
        <a:bodyPr/>
        <a:lstStyle/>
        <a:p>
          <a:endParaRPr lang="en-US"/>
        </a:p>
      </dgm:t>
    </dgm:pt>
    <dgm:pt modelId="{D904AC72-5E1F-4403-BECF-827E98981489}">
      <dgm:prSet phldrT="[Text]"/>
      <dgm:spPr/>
      <dgm:t>
        <a:bodyPr/>
        <a:lstStyle/>
        <a:p>
          <a:r>
            <a:rPr lang="en-US" dirty="0" smtClean="0">
              <a:effectLst>
                <a:outerShdw blurRad="38100" dist="38100" dir="2700000" algn="tl">
                  <a:srgbClr val="000000">
                    <a:alpha val="43137"/>
                  </a:srgbClr>
                </a:outerShdw>
              </a:effectLst>
            </a:rPr>
            <a:t>Through Fervent, Regular </a:t>
          </a:r>
          <a:r>
            <a:rPr lang="en-US" b="1" i="1" dirty="0" smtClean="0">
              <a:effectLst>
                <a:outerShdw blurRad="38100" dist="38100" dir="2700000" algn="tl">
                  <a:srgbClr val="000000">
                    <a:alpha val="43137"/>
                  </a:srgbClr>
                </a:outerShdw>
              </a:effectLst>
            </a:rPr>
            <a:t>Prayer</a:t>
          </a:r>
          <a:r>
            <a:rPr lang="en-US" dirty="0" smtClean="0">
              <a:effectLst>
                <a:outerShdw blurRad="38100" dist="38100" dir="2700000" algn="tl">
                  <a:srgbClr val="000000">
                    <a:alpha val="43137"/>
                  </a:srgbClr>
                </a:outerShdw>
              </a:effectLst>
            </a:rPr>
            <a:t> (James1:5-6; 1John5:14; Mark11:24) </a:t>
          </a:r>
          <a:endParaRPr lang="en-US" dirty="0">
            <a:effectLst>
              <a:outerShdw blurRad="38100" dist="38100" dir="2700000" algn="tl">
                <a:srgbClr val="000000">
                  <a:alpha val="43137"/>
                </a:srgbClr>
              </a:outerShdw>
            </a:effectLst>
          </a:endParaRPr>
        </a:p>
      </dgm:t>
    </dgm:pt>
    <dgm:pt modelId="{23BF4031-76C0-4D34-A55F-C0DB23B519CD}" type="parTrans" cxnId="{CCD1F529-389B-4FC1-9016-33CD3675026A}">
      <dgm:prSet/>
      <dgm:spPr/>
      <dgm:t>
        <a:bodyPr/>
        <a:lstStyle/>
        <a:p>
          <a:endParaRPr lang="en-US"/>
        </a:p>
      </dgm:t>
    </dgm:pt>
    <dgm:pt modelId="{B7B93956-E57C-4626-830E-B8CA52D212C7}" type="sibTrans" cxnId="{CCD1F529-389B-4FC1-9016-33CD3675026A}">
      <dgm:prSet/>
      <dgm:spPr/>
      <dgm:t>
        <a:bodyPr/>
        <a:lstStyle/>
        <a:p>
          <a:endParaRPr lang="en-US"/>
        </a:p>
      </dgm:t>
    </dgm:pt>
    <dgm:pt modelId="{87D359AF-C951-4EF9-B549-5DAEEC01BC64}">
      <dgm:prSet phldrT="[Text]"/>
      <dgm:spPr/>
      <dgm:t>
        <a:bodyPr/>
        <a:lstStyle/>
        <a:p>
          <a:r>
            <a:rPr lang="en-US" dirty="0" smtClean="0">
              <a:effectLst>
                <a:outerShdw blurRad="38100" dist="38100" dir="2700000" algn="tl">
                  <a:srgbClr val="000000">
                    <a:alpha val="43137"/>
                  </a:srgbClr>
                </a:outerShdw>
              </a:effectLst>
            </a:rPr>
            <a:t>Through </a:t>
          </a:r>
          <a:r>
            <a:rPr lang="en-US" b="1" i="1" dirty="0" smtClean="0">
              <a:effectLst>
                <a:outerShdw blurRad="38100" dist="38100" dir="2700000" algn="tl">
                  <a:srgbClr val="000000">
                    <a:alpha val="43137"/>
                  </a:srgbClr>
                </a:outerShdw>
              </a:effectLst>
            </a:rPr>
            <a:t>Working</a:t>
          </a:r>
          <a:r>
            <a:rPr lang="en-US" dirty="0" smtClean="0">
              <a:effectLst>
                <a:outerShdw blurRad="38100" dist="38100" dir="2700000" algn="tl">
                  <a:srgbClr val="000000">
                    <a:alpha val="43137"/>
                  </a:srgbClr>
                </a:outerShdw>
              </a:effectLst>
            </a:rPr>
            <a:t> as a Christian </a:t>
          </a:r>
        </a:p>
        <a:p>
          <a:r>
            <a:rPr lang="en-US" dirty="0" smtClean="0">
              <a:effectLst>
                <a:outerShdw blurRad="38100" dist="38100" dir="2700000" algn="tl">
                  <a:srgbClr val="000000">
                    <a:alpha val="43137"/>
                  </a:srgbClr>
                </a:outerShdw>
              </a:effectLst>
            </a:rPr>
            <a:t>(2Tim.4:7-8; Eph.2:10)</a:t>
          </a:r>
          <a:endParaRPr lang="en-US" dirty="0">
            <a:effectLst>
              <a:outerShdw blurRad="38100" dist="38100" dir="2700000" algn="tl">
                <a:srgbClr val="000000">
                  <a:alpha val="43137"/>
                </a:srgbClr>
              </a:outerShdw>
            </a:effectLst>
          </a:endParaRPr>
        </a:p>
      </dgm:t>
    </dgm:pt>
    <dgm:pt modelId="{2EC92FEE-527A-4406-AFEE-A1C4E487E492}" type="parTrans" cxnId="{F1C92CFE-6ECF-4E98-B5D2-E2C820C78985}">
      <dgm:prSet/>
      <dgm:spPr/>
      <dgm:t>
        <a:bodyPr/>
        <a:lstStyle/>
        <a:p>
          <a:endParaRPr lang="en-US"/>
        </a:p>
      </dgm:t>
    </dgm:pt>
    <dgm:pt modelId="{42021489-9777-4A94-9695-134F3FB82ECB}" type="sibTrans" cxnId="{F1C92CFE-6ECF-4E98-B5D2-E2C820C78985}">
      <dgm:prSet/>
      <dgm:spPr/>
      <dgm:t>
        <a:bodyPr/>
        <a:lstStyle/>
        <a:p>
          <a:endParaRPr lang="en-US"/>
        </a:p>
      </dgm:t>
    </dgm:pt>
    <dgm:pt modelId="{912DFDA3-4C21-4A49-AA08-6D750CB889AB}">
      <dgm:prSet phldrT="[Text]"/>
      <dgm:spPr/>
      <dgm:t>
        <a:bodyPr/>
        <a:lstStyle/>
        <a:p>
          <a:r>
            <a:rPr lang="en-US" dirty="0" smtClean="0">
              <a:effectLst>
                <a:outerShdw blurRad="38100" dist="38100" dir="2700000" algn="tl">
                  <a:srgbClr val="000000">
                    <a:alpha val="43137"/>
                  </a:srgbClr>
                </a:outerShdw>
              </a:effectLst>
            </a:rPr>
            <a:t>Through </a:t>
          </a:r>
          <a:r>
            <a:rPr lang="en-US" b="1" i="1" dirty="0" smtClean="0">
              <a:effectLst>
                <a:outerShdw blurRad="38100" dist="38100" dir="2700000" algn="tl">
                  <a:srgbClr val="000000">
                    <a:alpha val="43137"/>
                  </a:srgbClr>
                </a:outerShdw>
              </a:effectLst>
            </a:rPr>
            <a:t>Worshipping</a:t>
          </a:r>
          <a:r>
            <a:rPr lang="en-US" dirty="0" smtClean="0">
              <a:effectLst>
                <a:outerShdw blurRad="38100" dist="38100" dir="2700000" algn="tl">
                  <a:srgbClr val="000000">
                    <a:alpha val="43137"/>
                  </a:srgbClr>
                </a:outerShdw>
              </a:effectLst>
            </a:rPr>
            <a:t> Acceptably (Heb.10:25; John4:23-24; Eph.5:19)</a:t>
          </a:r>
          <a:endParaRPr lang="en-US" dirty="0">
            <a:effectLst>
              <a:outerShdw blurRad="38100" dist="38100" dir="2700000" algn="tl">
                <a:srgbClr val="000000">
                  <a:alpha val="43137"/>
                </a:srgbClr>
              </a:outerShdw>
            </a:effectLst>
          </a:endParaRPr>
        </a:p>
      </dgm:t>
    </dgm:pt>
    <dgm:pt modelId="{17ACB461-9D2A-4532-B1DF-B0033DD5A335}" type="parTrans" cxnId="{7B448AB0-52CD-438E-81BC-EA68B5BD5D24}">
      <dgm:prSet/>
      <dgm:spPr/>
      <dgm:t>
        <a:bodyPr/>
        <a:lstStyle/>
        <a:p>
          <a:endParaRPr lang="en-US"/>
        </a:p>
      </dgm:t>
    </dgm:pt>
    <dgm:pt modelId="{1CA67E0F-E7D2-467F-A69E-EA786C7BF00A}" type="sibTrans" cxnId="{7B448AB0-52CD-438E-81BC-EA68B5BD5D24}">
      <dgm:prSet/>
      <dgm:spPr/>
      <dgm:t>
        <a:bodyPr/>
        <a:lstStyle/>
        <a:p>
          <a:endParaRPr lang="en-US"/>
        </a:p>
      </dgm:t>
    </dgm:pt>
    <dgm:pt modelId="{FF4CB996-7F8A-41DA-B894-8DB6E743FA5E}" type="pres">
      <dgm:prSet presAssocID="{87A1593F-0D8C-4DCD-A166-40E40AE5043C}" presName="Name0" presStyleCnt="0">
        <dgm:presLayoutVars>
          <dgm:chPref val="1"/>
          <dgm:dir/>
          <dgm:animOne val="branch"/>
          <dgm:animLvl val="lvl"/>
          <dgm:resizeHandles/>
        </dgm:presLayoutVars>
      </dgm:prSet>
      <dgm:spPr/>
    </dgm:pt>
    <dgm:pt modelId="{1AA3C062-68E5-40AE-B994-212CDFB25668}" type="pres">
      <dgm:prSet presAssocID="{FCF6D6CB-3551-448B-88CE-D2773FFC95A1}" presName="vertOne" presStyleCnt="0"/>
      <dgm:spPr/>
    </dgm:pt>
    <dgm:pt modelId="{EA31FB5B-B126-4C2F-8B43-AB48304A544B}" type="pres">
      <dgm:prSet presAssocID="{FCF6D6CB-3551-448B-88CE-D2773FFC95A1}" presName="txOne" presStyleLbl="node0" presStyleIdx="0" presStyleCnt="1">
        <dgm:presLayoutVars>
          <dgm:chPref val="3"/>
        </dgm:presLayoutVars>
      </dgm:prSet>
      <dgm:spPr/>
    </dgm:pt>
    <dgm:pt modelId="{959B2478-0C3F-4B15-898E-61C423B70D5A}" type="pres">
      <dgm:prSet presAssocID="{FCF6D6CB-3551-448B-88CE-D2773FFC95A1}" presName="parTransOne" presStyleCnt="0"/>
      <dgm:spPr/>
    </dgm:pt>
    <dgm:pt modelId="{058F93B9-4369-42B5-8825-9798E2DEA169}" type="pres">
      <dgm:prSet presAssocID="{FCF6D6CB-3551-448B-88CE-D2773FFC95A1}" presName="horzOne" presStyleCnt="0"/>
      <dgm:spPr/>
    </dgm:pt>
    <dgm:pt modelId="{6826525E-18AE-46CB-AEBF-A8C77262DA84}" type="pres">
      <dgm:prSet presAssocID="{B06282D1-88A3-49CF-89C2-56F58321A932}" presName="vertTwo" presStyleCnt="0"/>
      <dgm:spPr/>
    </dgm:pt>
    <dgm:pt modelId="{67642CE0-BEFE-44DB-BCEC-AEA30B311F4B}" type="pres">
      <dgm:prSet presAssocID="{B06282D1-88A3-49CF-89C2-56F58321A932}" presName="txTwo" presStyleLbl="node2" presStyleIdx="0" presStyleCnt="2">
        <dgm:presLayoutVars>
          <dgm:chPref val="3"/>
        </dgm:presLayoutVars>
      </dgm:prSet>
      <dgm:spPr/>
      <dgm:t>
        <a:bodyPr/>
        <a:lstStyle/>
        <a:p>
          <a:endParaRPr lang="en-US"/>
        </a:p>
      </dgm:t>
    </dgm:pt>
    <dgm:pt modelId="{7119FEEE-6B90-4717-9572-73A406C7E5AB}" type="pres">
      <dgm:prSet presAssocID="{B06282D1-88A3-49CF-89C2-56F58321A932}" presName="parTransTwo" presStyleCnt="0"/>
      <dgm:spPr/>
    </dgm:pt>
    <dgm:pt modelId="{EB84483B-4AA0-4AE6-B3A6-31986FE7897B}" type="pres">
      <dgm:prSet presAssocID="{B06282D1-88A3-49CF-89C2-56F58321A932}" presName="horzTwo" presStyleCnt="0"/>
      <dgm:spPr/>
    </dgm:pt>
    <dgm:pt modelId="{3E480697-1340-4709-8147-9D69497D6D68}" type="pres">
      <dgm:prSet presAssocID="{D904AC72-5E1F-4403-BECF-827E98981489}" presName="vertThree" presStyleCnt="0"/>
      <dgm:spPr/>
    </dgm:pt>
    <dgm:pt modelId="{96CB8FEF-66C5-43E0-A4B8-B6138171E28D}" type="pres">
      <dgm:prSet presAssocID="{D904AC72-5E1F-4403-BECF-827E98981489}" presName="txThree" presStyleLbl="node3" presStyleIdx="0" presStyleCnt="2">
        <dgm:presLayoutVars>
          <dgm:chPref val="3"/>
        </dgm:presLayoutVars>
      </dgm:prSet>
      <dgm:spPr/>
      <dgm:t>
        <a:bodyPr/>
        <a:lstStyle/>
        <a:p>
          <a:endParaRPr lang="en-US"/>
        </a:p>
      </dgm:t>
    </dgm:pt>
    <dgm:pt modelId="{97B46D20-6A51-4DA1-80D1-0D09129BAA5C}" type="pres">
      <dgm:prSet presAssocID="{D904AC72-5E1F-4403-BECF-827E98981489}" presName="horzThree" presStyleCnt="0"/>
      <dgm:spPr/>
    </dgm:pt>
    <dgm:pt modelId="{F33B1397-F18C-4294-967C-435D8B84DB67}" type="pres">
      <dgm:prSet presAssocID="{0109820A-39A5-4562-A55A-62ECCFB6B26C}" presName="sibSpaceTwo" presStyleCnt="0"/>
      <dgm:spPr/>
    </dgm:pt>
    <dgm:pt modelId="{CC968529-3955-47D2-A83A-22A08E056698}" type="pres">
      <dgm:prSet presAssocID="{87D359AF-C951-4EF9-B549-5DAEEC01BC64}" presName="vertTwo" presStyleCnt="0"/>
      <dgm:spPr/>
    </dgm:pt>
    <dgm:pt modelId="{38C4E713-E877-4313-8F7E-E91823A1E226}" type="pres">
      <dgm:prSet presAssocID="{87D359AF-C951-4EF9-B549-5DAEEC01BC64}" presName="txTwo" presStyleLbl="node2" presStyleIdx="1" presStyleCnt="2">
        <dgm:presLayoutVars>
          <dgm:chPref val="3"/>
        </dgm:presLayoutVars>
      </dgm:prSet>
      <dgm:spPr/>
      <dgm:t>
        <a:bodyPr/>
        <a:lstStyle/>
        <a:p>
          <a:endParaRPr lang="en-US"/>
        </a:p>
      </dgm:t>
    </dgm:pt>
    <dgm:pt modelId="{27859278-BA0D-4F66-B5EF-5EC49FDC3454}" type="pres">
      <dgm:prSet presAssocID="{87D359AF-C951-4EF9-B549-5DAEEC01BC64}" presName="parTransTwo" presStyleCnt="0"/>
      <dgm:spPr/>
    </dgm:pt>
    <dgm:pt modelId="{C6D34268-71D5-42DD-AF98-40163D49BA86}" type="pres">
      <dgm:prSet presAssocID="{87D359AF-C951-4EF9-B549-5DAEEC01BC64}" presName="horzTwo" presStyleCnt="0"/>
      <dgm:spPr/>
    </dgm:pt>
    <dgm:pt modelId="{B1F3C5A3-FBBC-43E5-A0CF-D2A685CB5892}" type="pres">
      <dgm:prSet presAssocID="{912DFDA3-4C21-4A49-AA08-6D750CB889AB}" presName="vertThree" presStyleCnt="0"/>
      <dgm:spPr/>
    </dgm:pt>
    <dgm:pt modelId="{5BFA4168-80A5-46C6-826D-4CDC4C8F9B92}" type="pres">
      <dgm:prSet presAssocID="{912DFDA3-4C21-4A49-AA08-6D750CB889AB}" presName="txThree" presStyleLbl="node3" presStyleIdx="1" presStyleCnt="2">
        <dgm:presLayoutVars>
          <dgm:chPref val="3"/>
        </dgm:presLayoutVars>
      </dgm:prSet>
      <dgm:spPr/>
      <dgm:t>
        <a:bodyPr/>
        <a:lstStyle/>
        <a:p>
          <a:endParaRPr lang="en-US"/>
        </a:p>
      </dgm:t>
    </dgm:pt>
    <dgm:pt modelId="{39D08B64-E32C-4EF4-972D-4D2502BA59F9}" type="pres">
      <dgm:prSet presAssocID="{912DFDA3-4C21-4A49-AA08-6D750CB889AB}" presName="horzThree" presStyleCnt="0"/>
      <dgm:spPr/>
    </dgm:pt>
  </dgm:ptLst>
  <dgm:cxnLst>
    <dgm:cxn modelId="{00BE7861-6CD9-467C-81FE-7E72C7E04F5D}" type="presOf" srcId="{87A1593F-0D8C-4DCD-A166-40E40AE5043C}" destId="{FF4CB996-7F8A-41DA-B894-8DB6E743FA5E}" srcOrd="0" destOrd="0" presId="urn:microsoft.com/office/officeart/2005/8/layout/hierarchy4"/>
    <dgm:cxn modelId="{CCD1F529-389B-4FC1-9016-33CD3675026A}" srcId="{B06282D1-88A3-49CF-89C2-56F58321A932}" destId="{D904AC72-5E1F-4403-BECF-827E98981489}" srcOrd="0" destOrd="0" parTransId="{23BF4031-76C0-4D34-A55F-C0DB23B519CD}" sibTransId="{B7B93956-E57C-4626-830E-B8CA52D212C7}"/>
    <dgm:cxn modelId="{AD52FEE8-F38D-457D-B52C-2E62E2515235}" type="presOf" srcId="{B06282D1-88A3-49CF-89C2-56F58321A932}" destId="{67642CE0-BEFE-44DB-BCEC-AEA30B311F4B}" srcOrd="0" destOrd="0" presId="urn:microsoft.com/office/officeart/2005/8/layout/hierarchy4"/>
    <dgm:cxn modelId="{F1C92CFE-6ECF-4E98-B5D2-E2C820C78985}" srcId="{FCF6D6CB-3551-448B-88CE-D2773FFC95A1}" destId="{87D359AF-C951-4EF9-B549-5DAEEC01BC64}" srcOrd="1" destOrd="0" parTransId="{2EC92FEE-527A-4406-AFEE-A1C4E487E492}" sibTransId="{42021489-9777-4A94-9695-134F3FB82ECB}"/>
    <dgm:cxn modelId="{91974402-D8B4-4B80-B701-F75CABE49B1E}" type="presOf" srcId="{D904AC72-5E1F-4403-BECF-827E98981489}" destId="{96CB8FEF-66C5-43E0-A4B8-B6138171E28D}" srcOrd="0" destOrd="0" presId="urn:microsoft.com/office/officeart/2005/8/layout/hierarchy4"/>
    <dgm:cxn modelId="{0EE7605B-7CA0-42D3-ACC4-C72F85D33968}" srcId="{87A1593F-0D8C-4DCD-A166-40E40AE5043C}" destId="{FCF6D6CB-3551-448B-88CE-D2773FFC95A1}" srcOrd="0" destOrd="0" parTransId="{66ADB1A8-F77F-497D-A83A-371ED2766DCB}" sibTransId="{1AB9CDAA-65D5-43D4-A705-90BCD5990304}"/>
    <dgm:cxn modelId="{7A843D58-A8F8-4F26-BA6D-90355D2432D7}" type="presOf" srcId="{FCF6D6CB-3551-448B-88CE-D2773FFC95A1}" destId="{EA31FB5B-B126-4C2F-8B43-AB48304A544B}" srcOrd="0" destOrd="0" presId="urn:microsoft.com/office/officeart/2005/8/layout/hierarchy4"/>
    <dgm:cxn modelId="{89BB3EA4-3A2E-4762-8A42-D591E74FD822}" type="presOf" srcId="{87D359AF-C951-4EF9-B549-5DAEEC01BC64}" destId="{38C4E713-E877-4313-8F7E-E91823A1E226}" srcOrd="0" destOrd="0" presId="urn:microsoft.com/office/officeart/2005/8/layout/hierarchy4"/>
    <dgm:cxn modelId="{D7CAA1C8-8FF1-4014-8ABA-79B76947FDC3}" srcId="{FCF6D6CB-3551-448B-88CE-D2773FFC95A1}" destId="{B06282D1-88A3-49CF-89C2-56F58321A932}" srcOrd="0" destOrd="0" parTransId="{C335B4B8-3719-4B18-8259-A52AD12884B0}" sibTransId="{0109820A-39A5-4562-A55A-62ECCFB6B26C}"/>
    <dgm:cxn modelId="{57BEDEAF-AA16-43D2-A865-49568A52581B}" type="presOf" srcId="{912DFDA3-4C21-4A49-AA08-6D750CB889AB}" destId="{5BFA4168-80A5-46C6-826D-4CDC4C8F9B92}" srcOrd="0" destOrd="0" presId="urn:microsoft.com/office/officeart/2005/8/layout/hierarchy4"/>
    <dgm:cxn modelId="{7B448AB0-52CD-438E-81BC-EA68B5BD5D24}" srcId="{87D359AF-C951-4EF9-B549-5DAEEC01BC64}" destId="{912DFDA3-4C21-4A49-AA08-6D750CB889AB}" srcOrd="0" destOrd="0" parTransId="{17ACB461-9D2A-4532-B1DF-B0033DD5A335}" sibTransId="{1CA67E0F-E7D2-467F-A69E-EA786C7BF00A}"/>
    <dgm:cxn modelId="{5A16C7B1-564C-4B32-93C3-58AD87A8BDA1}" type="presParOf" srcId="{FF4CB996-7F8A-41DA-B894-8DB6E743FA5E}" destId="{1AA3C062-68E5-40AE-B994-212CDFB25668}" srcOrd="0" destOrd="0" presId="urn:microsoft.com/office/officeart/2005/8/layout/hierarchy4"/>
    <dgm:cxn modelId="{47B10A43-3455-41DD-A877-13369B3B5A97}" type="presParOf" srcId="{1AA3C062-68E5-40AE-B994-212CDFB25668}" destId="{EA31FB5B-B126-4C2F-8B43-AB48304A544B}" srcOrd="0" destOrd="0" presId="urn:microsoft.com/office/officeart/2005/8/layout/hierarchy4"/>
    <dgm:cxn modelId="{EF1040A9-4A77-460F-9EEB-156C94A2CC16}" type="presParOf" srcId="{1AA3C062-68E5-40AE-B994-212CDFB25668}" destId="{959B2478-0C3F-4B15-898E-61C423B70D5A}" srcOrd="1" destOrd="0" presId="urn:microsoft.com/office/officeart/2005/8/layout/hierarchy4"/>
    <dgm:cxn modelId="{21E37D38-31D6-4081-85DD-269E0EFCE8D7}" type="presParOf" srcId="{1AA3C062-68E5-40AE-B994-212CDFB25668}" destId="{058F93B9-4369-42B5-8825-9798E2DEA169}" srcOrd="2" destOrd="0" presId="urn:microsoft.com/office/officeart/2005/8/layout/hierarchy4"/>
    <dgm:cxn modelId="{7D6EBE83-F48F-4CE1-9AEC-043DE07E811B}" type="presParOf" srcId="{058F93B9-4369-42B5-8825-9798E2DEA169}" destId="{6826525E-18AE-46CB-AEBF-A8C77262DA84}" srcOrd="0" destOrd="0" presId="urn:microsoft.com/office/officeart/2005/8/layout/hierarchy4"/>
    <dgm:cxn modelId="{0B4CF3E0-1846-489B-A9AD-E85799BEA605}" type="presParOf" srcId="{6826525E-18AE-46CB-AEBF-A8C77262DA84}" destId="{67642CE0-BEFE-44DB-BCEC-AEA30B311F4B}" srcOrd="0" destOrd="0" presId="urn:microsoft.com/office/officeart/2005/8/layout/hierarchy4"/>
    <dgm:cxn modelId="{786AC130-9F8C-401E-8F27-4A95C42D5FA7}" type="presParOf" srcId="{6826525E-18AE-46CB-AEBF-A8C77262DA84}" destId="{7119FEEE-6B90-4717-9572-73A406C7E5AB}" srcOrd="1" destOrd="0" presId="urn:microsoft.com/office/officeart/2005/8/layout/hierarchy4"/>
    <dgm:cxn modelId="{32403FB0-981F-483A-80F4-FC5B97CDA3AB}" type="presParOf" srcId="{6826525E-18AE-46CB-AEBF-A8C77262DA84}" destId="{EB84483B-4AA0-4AE6-B3A6-31986FE7897B}" srcOrd="2" destOrd="0" presId="urn:microsoft.com/office/officeart/2005/8/layout/hierarchy4"/>
    <dgm:cxn modelId="{9082E100-F28C-43FC-B9A0-C0A126280BAF}" type="presParOf" srcId="{EB84483B-4AA0-4AE6-B3A6-31986FE7897B}" destId="{3E480697-1340-4709-8147-9D69497D6D68}" srcOrd="0" destOrd="0" presId="urn:microsoft.com/office/officeart/2005/8/layout/hierarchy4"/>
    <dgm:cxn modelId="{1321002E-D2D8-468E-9D2C-6E6DA354F35A}" type="presParOf" srcId="{3E480697-1340-4709-8147-9D69497D6D68}" destId="{96CB8FEF-66C5-43E0-A4B8-B6138171E28D}" srcOrd="0" destOrd="0" presId="urn:microsoft.com/office/officeart/2005/8/layout/hierarchy4"/>
    <dgm:cxn modelId="{3354F27F-1338-4F3B-9C27-E73E78A388E9}" type="presParOf" srcId="{3E480697-1340-4709-8147-9D69497D6D68}" destId="{97B46D20-6A51-4DA1-80D1-0D09129BAA5C}" srcOrd="1" destOrd="0" presId="urn:microsoft.com/office/officeart/2005/8/layout/hierarchy4"/>
    <dgm:cxn modelId="{9FA48180-04AA-4F6D-8703-FF1881674F7B}" type="presParOf" srcId="{058F93B9-4369-42B5-8825-9798E2DEA169}" destId="{F33B1397-F18C-4294-967C-435D8B84DB67}" srcOrd="1" destOrd="0" presId="urn:microsoft.com/office/officeart/2005/8/layout/hierarchy4"/>
    <dgm:cxn modelId="{0F7187EB-3EE7-4D27-895C-787EC9F61C37}" type="presParOf" srcId="{058F93B9-4369-42B5-8825-9798E2DEA169}" destId="{CC968529-3955-47D2-A83A-22A08E056698}" srcOrd="2" destOrd="0" presId="urn:microsoft.com/office/officeart/2005/8/layout/hierarchy4"/>
    <dgm:cxn modelId="{7C5ABBE1-B17C-445C-AA45-07EF2A14D1B6}" type="presParOf" srcId="{CC968529-3955-47D2-A83A-22A08E056698}" destId="{38C4E713-E877-4313-8F7E-E91823A1E226}" srcOrd="0" destOrd="0" presId="urn:microsoft.com/office/officeart/2005/8/layout/hierarchy4"/>
    <dgm:cxn modelId="{4A482452-5A21-4281-B3AB-72EFAC9A104E}" type="presParOf" srcId="{CC968529-3955-47D2-A83A-22A08E056698}" destId="{27859278-BA0D-4F66-B5EF-5EC49FDC3454}" srcOrd="1" destOrd="0" presId="urn:microsoft.com/office/officeart/2005/8/layout/hierarchy4"/>
    <dgm:cxn modelId="{0A28AD74-4C71-4FA9-A6AA-5375EB004358}" type="presParOf" srcId="{CC968529-3955-47D2-A83A-22A08E056698}" destId="{C6D34268-71D5-42DD-AF98-40163D49BA86}" srcOrd="2" destOrd="0" presId="urn:microsoft.com/office/officeart/2005/8/layout/hierarchy4"/>
    <dgm:cxn modelId="{27246C01-2938-436D-B5B7-BEA98F4D15C2}" type="presParOf" srcId="{C6D34268-71D5-42DD-AF98-40163D49BA86}" destId="{B1F3C5A3-FBBC-43E5-A0CF-D2A685CB5892}" srcOrd="0" destOrd="0" presId="urn:microsoft.com/office/officeart/2005/8/layout/hierarchy4"/>
    <dgm:cxn modelId="{F99218B9-A5EF-4A70-8BCF-0102D810EDF7}" type="presParOf" srcId="{B1F3C5A3-FBBC-43E5-A0CF-D2A685CB5892}" destId="{5BFA4168-80A5-46C6-826D-4CDC4C8F9B92}" srcOrd="0" destOrd="0" presId="urn:microsoft.com/office/officeart/2005/8/layout/hierarchy4"/>
    <dgm:cxn modelId="{BC98D2D0-F601-4111-81DF-13E78F32C2C5}" type="presParOf" srcId="{B1F3C5A3-FBBC-43E5-A0CF-D2A685CB5892}" destId="{39D08B64-E32C-4EF4-972D-4D2502BA59F9}" srcOrd="1" destOrd="0" presId="urn:microsoft.com/office/officeart/2005/8/layout/hierarchy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A0E775-705D-49CB-A541-7E0CD55467ED}" type="datetimeFigureOut">
              <a:rPr lang="en-US" smtClean="0"/>
              <a:t>10/1/2008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26810F-E833-49B9-8046-E1D4A4301FF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B6D99-5694-40FF-B4F1-51F9F0A791D5}" type="datetimeFigureOut">
              <a:rPr lang="en-US" smtClean="0"/>
              <a:t>10/1/2008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5A149-74A0-47F9-A6A8-3EA19C3C80D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65A149-74A0-47F9-A6A8-3EA19C3C80DE}"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1BBA551-9DFD-416E-8F41-A5BFB8F4A3FF}" type="datetimeFigureOut">
              <a:rPr lang="en-US" smtClean="0"/>
              <a:pPr/>
              <a:t>10/1/2008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B877A78-225C-4E6B-816A-4B590A620E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BBA551-9DFD-416E-8F41-A5BFB8F4A3FF}" type="datetimeFigureOut">
              <a:rPr lang="en-US" smtClean="0"/>
              <a:pPr/>
              <a:t>10/1/2008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877A78-225C-4E6B-816A-4B590A620E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BBA551-9DFD-416E-8F41-A5BFB8F4A3FF}" type="datetimeFigureOut">
              <a:rPr lang="en-US" smtClean="0"/>
              <a:pPr/>
              <a:t>10/1/2008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877A78-225C-4E6B-816A-4B590A620E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BBA551-9DFD-416E-8F41-A5BFB8F4A3FF}" type="datetimeFigureOut">
              <a:rPr lang="en-US" smtClean="0"/>
              <a:pPr/>
              <a:t>10/1/2008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877A78-225C-4E6B-816A-4B590A620E7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1BBA551-9DFD-416E-8F41-A5BFB8F4A3FF}" type="datetimeFigureOut">
              <a:rPr lang="en-US" smtClean="0"/>
              <a:pPr/>
              <a:t>10/1/2008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877A78-225C-4E6B-816A-4B590A620E7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1BBA551-9DFD-416E-8F41-A5BFB8F4A3FF}" type="datetimeFigureOut">
              <a:rPr lang="en-US" smtClean="0"/>
              <a:pPr/>
              <a:t>10/1/2008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877A78-225C-4E6B-816A-4B590A620E7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1BBA551-9DFD-416E-8F41-A5BFB8F4A3FF}" type="datetimeFigureOut">
              <a:rPr lang="en-US" smtClean="0"/>
              <a:pPr/>
              <a:t>10/1/2008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B877A78-225C-4E6B-816A-4B590A620E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1BBA551-9DFD-416E-8F41-A5BFB8F4A3FF}" type="datetimeFigureOut">
              <a:rPr lang="en-US" smtClean="0"/>
              <a:pPr/>
              <a:t>10/1/2008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B877A78-225C-4E6B-816A-4B590A620E7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1BBA551-9DFD-416E-8F41-A5BFB8F4A3FF}" type="datetimeFigureOut">
              <a:rPr lang="en-US" smtClean="0"/>
              <a:pPr/>
              <a:t>10/1/2008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B877A78-225C-4E6B-816A-4B590A620E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1BBA551-9DFD-416E-8F41-A5BFB8F4A3FF}" type="datetimeFigureOut">
              <a:rPr lang="en-US" smtClean="0"/>
              <a:pPr/>
              <a:t>10/1/2008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877A78-225C-4E6B-816A-4B590A620E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1BBA551-9DFD-416E-8F41-A5BFB8F4A3FF}" type="datetimeFigureOut">
              <a:rPr lang="en-US" smtClean="0"/>
              <a:pPr/>
              <a:t>10/1/2008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B877A78-225C-4E6B-816A-4B590A620E7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BBA551-9DFD-416E-8F41-A5BFB8F4A3FF}" type="datetimeFigureOut">
              <a:rPr lang="en-US" smtClean="0"/>
              <a:pPr/>
              <a:t>10/1/2008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B877A78-225C-4E6B-816A-4B590A620E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Discovery"/><Relationship Id="rId2" Type="http://schemas.openxmlformats.org/officeDocument/2006/relationships/hyperlink" Target="#RR"/><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Other"/></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jpe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16.xml.rels><?xml version="1.0" encoding="UTF-8" standalone="yes"?>
<Relationships xmlns="http://schemas.openxmlformats.org/package/2006/relationships"><Relationship Id="rId3" Type="http://schemas.openxmlformats.org/officeDocument/2006/relationships/hyperlink" Target="http://www.audioevangelism.com/subscribe.htm" TargetMode="External"/><Relationship Id="rId2" Type="http://schemas.openxmlformats.org/officeDocument/2006/relationships/hyperlink" Target="http://www.theclintonchurchofchrist.org/" TargetMode="Externa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openxmlformats.org/officeDocument/2006/relationships/image" Target="../media/image52.gif"/><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gif"/><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apologeticspress.org/staff/mh" TargetMode="External"/><Relationship Id="rId3" Type="http://schemas.openxmlformats.org/officeDocument/2006/relationships/hyperlink" Target="http://www.apologeticspress.org/staff/dm" TargetMode="External"/><Relationship Id="rId7" Type="http://schemas.openxmlformats.org/officeDocument/2006/relationships/hyperlink" Target="http://www.apologeticspress.org/staff/jf"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apologeticspress.org/staff/wb" TargetMode="External"/><Relationship Id="rId5" Type="http://schemas.openxmlformats.org/officeDocument/2006/relationships/hyperlink" Target="http://www.apologeticspress.org/staff/el" TargetMode="External"/><Relationship Id="rId4" Type="http://schemas.openxmlformats.org/officeDocument/2006/relationships/hyperlink" Target="http://www.apologeticspress.org/staff/kb" TargetMode="External"/><Relationship Id="rId9" Type="http://schemas.openxmlformats.org/officeDocument/2006/relationships/hyperlink" Target="http://www.apologeticspress.org/staff/j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Owner\Local Settings\Temporary Internet Files\Content.IE5\AMLKANEQ\MPj04330840000[1].jpg"/>
          <p:cNvPicPr>
            <a:picLocks noChangeAspect="1" noChangeArrowheads="1"/>
          </p:cNvPicPr>
          <p:nvPr/>
        </p:nvPicPr>
        <p:blipFill>
          <a:blip r:embed="rId2"/>
          <a:srcRect/>
          <a:stretch>
            <a:fillRect/>
          </a:stretch>
        </p:blipFill>
        <p:spPr bwMode="auto">
          <a:xfrm>
            <a:off x="0" y="9783"/>
            <a:ext cx="9144000" cy="6848217"/>
          </a:xfrm>
          <a:prstGeom prst="rect">
            <a:avLst/>
          </a:prstGeom>
          <a:noFill/>
        </p:spPr>
      </p:pic>
      <p:sp>
        <p:nvSpPr>
          <p:cNvPr id="9" name="Rectangle 8"/>
          <p:cNvSpPr/>
          <p:nvPr/>
        </p:nvSpPr>
        <p:spPr>
          <a:xfrm rot="21212713">
            <a:off x="1113063" y="3417085"/>
            <a:ext cx="6633714" cy="1197130"/>
          </a:xfrm>
          <a:prstGeom prst="rect">
            <a:avLst/>
          </a:prstGeom>
          <a:noFill/>
          <a:effectLst>
            <a:glow rad="228600">
              <a:schemeClr val="accent3">
                <a:satMod val="175000"/>
                <a:alpha val="40000"/>
              </a:schemeClr>
            </a:glow>
          </a:effectLst>
          <a:scene3d>
            <a:camera prst="perspectiveRelaxedModerately"/>
            <a:lightRig rig="threePt" dir="t"/>
          </a:scene3d>
        </p:spPr>
        <p:txBody>
          <a:bodyPr wrap="square" lIns="91440" tIns="45720" rIns="91440" bIns="45720">
            <a:prstTxWarp prst="textFadeDown">
              <a:avLst>
                <a:gd name="adj" fmla="val 13313"/>
              </a:avLst>
            </a:prstTxWarp>
            <a:spAutoFit/>
          </a:bodyPr>
          <a:lstStyle/>
          <a:p>
            <a:pPr algn="ctr"/>
            <a:r>
              <a:rPr lang="en-US" sz="9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GROWTH</a:t>
            </a:r>
            <a:endParaRPr lang="en-US" sz="9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For more than twenty years Apologetics Press has published and distributed materials for self study, group study, or evangelistic purposes. Topics range from evidences supporting the Christian Faith to highly controversial areas that challenge that Faith. </a:t>
            </a:r>
          </a:p>
          <a:p>
            <a:pPr lvl="1"/>
            <a:r>
              <a:rPr lang="en-US" dirty="0" smtClean="0"/>
              <a:t>Contents: </a:t>
            </a:r>
          </a:p>
          <a:p>
            <a:pPr lvl="2"/>
            <a:r>
              <a:rPr lang="en-US" i="1" dirty="0" smtClean="0">
                <a:hlinkClick r:id="rId2" action="ppaction://hlinkfile"/>
              </a:rPr>
              <a:t>Reason &amp; Revelation</a:t>
            </a:r>
            <a:r>
              <a:rPr lang="en-US" dirty="0" smtClean="0"/>
              <a:t> </a:t>
            </a:r>
          </a:p>
          <a:p>
            <a:pPr lvl="2"/>
            <a:r>
              <a:rPr lang="en-US" i="1" dirty="0" smtClean="0">
                <a:hlinkClick r:id="rId3" action="ppaction://hlinkfile"/>
              </a:rPr>
              <a:t>Discovery</a:t>
            </a:r>
            <a:r>
              <a:rPr lang="en-US" dirty="0" smtClean="0"/>
              <a:t> </a:t>
            </a:r>
          </a:p>
          <a:p>
            <a:pPr lvl="2"/>
            <a:r>
              <a:rPr lang="en-US" dirty="0" smtClean="0">
                <a:hlinkClick r:id="rId4" action="ppaction://hlinkfile"/>
              </a:rPr>
              <a:t>Other Materials</a:t>
            </a:r>
            <a:r>
              <a:rPr lang="en-US" dirty="0" smtClean="0"/>
              <a:t> </a:t>
            </a:r>
          </a:p>
          <a:p>
            <a:endParaRPr lang="en-US" dirty="0"/>
          </a:p>
        </p:txBody>
      </p:sp>
      <p:sp>
        <p:nvSpPr>
          <p:cNvPr id="3" name="Title 2"/>
          <p:cNvSpPr>
            <a:spLocks noGrp="1"/>
          </p:cNvSpPr>
          <p:nvPr>
            <p:ph type="title"/>
          </p:nvPr>
        </p:nvSpPr>
        <p:spPr/>
        <p:txBody>
          <a:bodyPr/>
          <a:lstStyle/>
          <a:p>
            <a:endParaRPr lang="en-US" dirty="0"/>
          </a:p>
        </p:txBody>
      </p:sp>
      <p:pic>
        <p:nvPicPr>
          <p:cNvPr id="4" name="Content Placeholder 4" descr="mainlogo.jpg"/>
          <p:cNvPicPr>
            <a:picLocks noGrp="1" noChangeAspect="1"/>
          </p:cNvPicPr>
          <p:nvPr>
            <p:ph idx="1"/>
          </p:nvPr>
        </p:nvPicPr>
        <p:blipFill>
          <a:blip r:embed="rId5"/>
          <a:stretch>
            <a:fillRect/>
          </a:stretch>
        </p:blipFill>
        <p:spPr>
          <a:xfrm>
            <a:off x="0" y="0"/>
            <a:ext cx="9144000" cy="1371600"/>
          </a:xfrm>
        </p:spPr>
      </p:pic>
      <p:pic>
        <p:nvPicPr>
          <p:cNvPr id="5" name="Picture 4" descr="mainlogo.jpg"/>
          <p:cNvPicPr>
            <a:picLocks noChangeAspect="1"/>
          </p:cNvPicPr>
          <p:nvPr/>
        </p:nvPicPr>
        <p:blipFill>
          <a:blip r:embed="rId5"/>
          <a:stretch>
            <a:fillRect/>
          </a:stretch>
        </p:blipFill>
        <p:spPr>
          <a:xfrm>
            <a:off x="0" y="0"/>
            <a:ext cx="9144000" cy="137160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DUep1_2.jpg"/>
          <p:cNvPicPr>
            <a:picLocks noChangeAspect="1"/>
          </p:cNvPicPr>
          <p:nvPr/>
        </p:nvPicPr>
        <p:blipFill>
          <a:blip r:embed="rId2"/>
          <a:stretch>
            <a:fillRect/>
          </a:stretch>
        </p:blipFill>
        <p:spPr>
          <a:xfrm rot="21275914">
            <a:off x="3124200" y="4495800"/>
            <a:ext cx="1380836" cy="1981200"/>
          </a:xfrm>
          <a:prstGeom prst="rect">
            <a:avLst/>
          </a:prstGeom>
        </p:spPr>
      </p:pic>
      <p:pic>
        <p:nvPicPr>
          <p:cNvPr id="8" name="Picture 7" descr="rrbv2006.png"/>
          <p:cNvPicPr>
            <a:picLocks noChangeAspect="1"/>
          </p:cNvPicPr>
          <p:nvPr/>
        </p:nvPicPr>
        <p:blipFill>
          <a:blip r:embed="rId3"/>
          <a:stretch>
            <a:fillRect/>
          </a:stretch>
        </p:blipFill>
        <p:spPr>
          <a:xfrm rot="931142">
            <a:off x="4097940" y="1738182"/>
            <a:ext cx="1930871" cy="2420794"/>
          </a:xfrm>
          <a:prstGeom prst="rect">
            <a:avLst/>
          </a:prstGeom>
        </p:spPr>
      </p:pic>
      <p:pic>
        <p:nvPicPr>
          <p:cNvPr id="5" name="Content Placeholder 4" descr="APERS6.png"/>
          <p:cNvPicPr>
            <a:picLocks noGrp="1" noChangeAspect="1"/>
          </p:cNvPicPr>
          <p:nvPr>
            <p:ph idx="1"/>
          </p:nvPr>
        </p:nvPicPr>
        <p:blipFill>
          <a:blip r:embed="rId4"/>
          <a:stretch>
            <a:fillRect/>
          </a:stretch>
        </p:blipFill>
        <p:spPr>
          <a:xfrm>
            <a:off x="6248400" y="1676400"/>
            <a:ext cx="2438400" cy="2399023"/>
          </a:xfrm>
        </p:spPr>
      </p:pic>
      <p:pic>
        <p:nvPicPr>
          <p:cNvPr id="4" name="Content Placeholder 4" descr="mainlogo.jpg"/>
          <p:cNvPicPr>
            <a:picLocks noGrp="1" noChangeAspect="1"/>
          </p:cNvPicPr>
          <p:nvPr>
            <p:ph idx="1"/>
          </p:nvPr>
        </p:nvPicPr>
        <p:blipFill>
          <a:blip r:embed="rId5"/>
          <a:stretch>
            <a:fillRect/>
          </a:stretch>
        </p:blipFill>
        <p:spPr>
          <a:xfrm>
            <a:off x="0" y="0"/>
            <a:ext cx="9144000" cy="1371600"/>
          </a:xfrm>
        </p:spPr>
      </p:pic>
      <p:pic>
        <p:nvPicPr>
          <p:cNvPr id="6" name="Picture 5" descr="ltr.png"/>
          <p:cNvPicPr>
            <a:picLocks noChangeAspect="1"/>
          </p:cNvPicPr>
          <p:nvPr/>
        </p:nvPicPr>
        <p:blipFill>
          <a:blip r:embed="rId6"/>
          <a:stretch>
            <a:fillRect/>
          </a:stretch>
        </p:blipFill>
        <p:spPr>
          <a:xfrm>
            <a:off x="457200" y="1600200"/>
            <a:ext cx="1778000" cy="2286000"/>
          </a:xfrm>
          <a:prstGeom prst="rect">
            <a:avLst/>
          </a:prstGeom>
        </p:spPr>
      </p:pic>
      <p:pic>
        <p:nvPicPr>
          <p:cNvPr id="7" name="Picture 6" descr="discbv2007.png"/>
          <p:cNvPicPr>
            <a:picLocks noChangeAspect="1"/>
          </p:cNvPicPr>
          <p:nvPr/>
        </p:nvPicPr>
        <p:blipFill>
          <a:blip r:embed="rId7"/>
          <a:stretch>
            <a:fillRect/>
          </a:stretch>
        </p:blipFill>
        <p:spPr>
          <a:xfrm rot="20868701">
            <a:off x="2737466" y="1614858"/>
            <a:ext cx="1828800" cy="2306471"/>
          </a:xfrm>
          <a:prstGeom prst="rect">
            <a:avLst/>
          </a:prstGeom>
        </p:spPr>
      </p:pic>
      <p:pic>
        <p:nvPicPr>
          <p:cNvPr id="9" name="Picture 8" descr="Spanish_APCB.jpg"/>
          <p:cNvPicPr>
            <a:picLocks noChangeAspect="1"/>
          </p:cNvPicPr>
          <p:nvPr/>
        </p:nvPicPr>
        <p:blipFill>
          <a:blip r:embed="rId8"/>
          <a:stretch>
            <a:fillRect/>
          </a:stretch>
        </p:blipFill>
        <p:spPr>
          <a:xfrm rot="441505">
            <a:off x="6858000" y="4267200"/>
            <a:ext cx="1752600" cy="2341604"/>
          </a:xfrm>
          <a:prstGeom prst="rect">
            <a:avLst/>
          </a:prstGeom>
        </p:spPr>
      </p:pic>
      <p:pic>
        <p:nvPicPr>
          <p:cNvPr id="10" name="Picture 9" descr="tat-sample.jpg"/>
          <p:cNvPicPr>
            <a:picLocks noChangeAspect="1"/>
          </p:cNvPicPr>
          <p:nvPr/>
        </p:nvPicPr>
        <p:blipFill>
          <a:blip r:embed="rId9"/>
          <a:stretch>
            <a:fillRect/>
          </a:stretch>
        </p:blipFill>
        <p:spPr>
          <a:xfrm rot="21045136">
            <a:off x="609600" y="4343400"/>
            <a:ext cx="1831362" cy="1981200"/>
          </a:xfrm>
          <a:prstGeom prst="rect">
            <a:avLst/>
          </a:prstGeom>
        </p:spPr>
      </p:pic>
      <p:pic>
        <p:nvPicPr>
          <p:cNvPr id="11" name="Picture 10" descr="crecard.jpg"/>
          <p:cNvPicPr>
            <a:picLocks noChangeAspect="1"/>
          </p:cNvPicPr>
          <p:nvPr/>
        </p:nvPicPr>
        <p:blipFill>
          <a:blip r:embed="rId10"/>
          <a:stretch>
            <a:fillRect/>
          </a:stretch>
        </p:blipFill>
        <p:spPr>
          <a:xfrm rot="255540">
            <a:off x="5105400" y="4495800"/>
            <a:ext cx="1156349" cy="2057400"/>
          </a:xfrm>
          <a:prstGeom prst="rect">
            <a:avLst/>
          </a:prstGeom>
        </p:spPr>
      </p:pic>
      <p:pic>
        <p:nvPicPr>
          <p:cNvPr id="12" name="Picture 11" descr="mainlogo.jpg"/>
          <p:cNvPicPr>
            <a:picLocks noChangeAspect="1"/>
          </p:cNvPicPr>
          <p:nvPr/>
        </p:nvPicPr>
        <p:blipFill>
          <a:blip r:embed="rId5"/>
          <a:stretch>
            <a:fillRect/>
          </a:stretch>
        </p:blipFill>
        <p:spPr>
          <a:xfrm>
            <a:off x="0" y="0"/>
            <a:ext cx="9144000" cy="1371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8" presetClass="entr" presetSubtype="32"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out)">
                                      <p:cBhvr>
                                        <p:cTn id="27" dur="1000"/>
                                        <p:tgtEl>
                                          <p:spTgt spid="11"/>
                                        </p:tgtEl>
                                      </p:cBhvr>
                                    </p:animEffect>
                                  </p:childTnLst>
                                </p:cTn>
                              </p:par>
                              <p:par>
                                <p:cTn id="28" presetID="31" presetClass="entr" presetSubtype="0" fill="hold" nodeType="withEffect">
                                  <p:stCondLst>
                                    <p:cond delay="0"/>
                                  </p:stCondLst>
                                  <p:iterate type="lt">
                                    <p:tmPct val="5000"/>
                                  </p:iterate>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par>
                                <p:cTn id="34" presetID="31" presetClass="entr" presetSubtype="0" fill="hold" nodeType="withEffect">
                                  <p:stCondLst>
                                    <p:cond delay="0"/>
                                  </p:stCondLst>
                                  <p:iterate type="lt">
                                    <p:tmPct val="5000"/>
                                  </p:iterate>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8"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in)">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1_2007_issue_pdf.jpg"/>
          <p:cNvPicPr>
            <a:picLocks noChangeAspect="1"/>
          </p:cNvPicPr>
          <p:nvPr/>
        </p:nvPicPr>
        <p:blipFill>
          <a:blip r:embed="rId2">
            <a:lum bright="70000" contrast="-70000"/>
          </a:blip>
          <a:stretch>
            <a:fillRect/>
          </a:stretch>
        </p:blipFill>
        <p:spPr>
          <a:xfrm rot="574770">
            <a:off x="4754886" y="1528708"/>
            <a:ext cx="3591995" cy="4902538"/>
          </a:xfrm>
          <a:prstGeom prst="rect">
            <a:avLst/>
          </a:prstGeom>
        </p:spPr>
      </p:pic>
      <p:pic>
        <p:nvPicPr>
          <p:cNvPr id="6" name="Picture 5" descr="06-June%20'08%20Cover.jpg"/>
          <p:cNvPicPr>
            <a:picLocks noChangeAspect="1"/>
          </p:cNvPicPr>
          <p:nvPr/>
        </p:nvPicPr>
        <p:blipFill>
          <a:blip r:embed="rId3">
            <a:lum bright="70000" contrast="-70000"/>
          </a:blip>
          <a:stretch>
            <a:fillRect/>
          </a:stretch>
        </p:blipFill>
        <p:spPr>
          <a:xfrm rot="20776607">
            <a:off x="1431549" y="1739255"/>
            <a:ext cx="3461221" cy="4776364"/>
          </a:xfrm>
          <a:prstGeom prst="rect">
            <a:avLst/>
          </a:prstGeom>
        </p:spPr>
      </p:pic>
      <p:pic>
        <p:nvPicPr>
          <p:cNvPr id="4" name="Content Placeholder 3" descr="logo.jpg"/>
          <p:cNvPicPr>
            <a:picLocks noGrp="1" noChangeAspect="1"/>
          </p:cNvPicPr>
          <p:nvPr>
            <p:ph idx="1"/>
          </p:nvPr>
        </p:nvPicPr>
        <p:blipFill>
          <a:blip r:embed="rId4"/>
          <a:stretch>
            <a:fillRect/>
          </a:stretch>
        </p:blipFill>
        <p:spPr>
          <a:xfrm>
            <a:off x="0" y="0"/>
            <a:ext cx="4495800" cy="1905000"/>
          </a:xfrm>
        </p:spPr>
      </p:pic>
      <p:sp>
        <p:nvSpPr>
          <p:cNvPr id="5" name="Rectangle 4"/>
          <p:cNvSpPr/>
          <p:nvPr/>
        </p:nvSpPr>
        <p:spPr>
          <a:xfrm>
            <a:off x="228600" y="1964353"/>
            <a:ext cx="8686800" cy="4893647"/>
          </a:xfrm>
          <a:prstGeom prst="rect">
            <a:avLst/>
          </a:prstGeom>
        </p:spPr>
        <p:txBody>
          <a:bodyPr wrap="square">
            <a:spAutoFit/>
          </a:bodyPr>
          <a:lstStyle/>
          <a:p>
            <a:r>
              <a:rPr lang="en-US" sz="2400" dirty="0" smtClean="0"/>
              <a:t>The founding purpose of Focus Press is to encourage men, women, and children to train their minds to meditate on that which is good. Our goal is to help individuals focus on matters of the present and eternity. We sincerely desire to promote spiritual development and strengthening of faith among Christians. May at least one soul who does not know of God’s eternal salvation, discover it. May someone whose heart is heavy recall a reason to have hope and rejoice in the Lord. May zeal for Christ and His church be rekindled and new levels of commitment and service be achieved; and, in all, may we serve humbly and faithfully – </a:t>
            </a:r>
            <a:r>
              <a:rPr lang="en-US" sz="2400" b="1" i="1" dirty="0" smtClean="0"/>
              <a:t>To God be the glory!</a:t>
            </a:r>
            <a:endParaRPr lang="en-US" sz="2400" b="1" i="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gnite_bnr.jpg"/>
          <p:cNvPicPr>
            <a:picLocks noChangeAspect="1"/>
          </p:cNvPicPr>
          <p:nvPr/>
        </p:nvPicPr>
        <p:blipFill>
          <a:blip r:embed="rId2">
            <a:lum bright="70000" contrast="-70000"/>
          </a:blip>
          <a:stretch>
            <a:fillRect/>
          </a:stretch>
        </p:blipFill>
        <p:spPr>
          <a:xfrm>
            <a:off x="0" y="2261936"/>
            <a:ext cx="9144000" cy="3529264"/>
          </a:xfrm>
          <a:prstGeom prst="rect">
            <a:avLst/>
          </a:prstGeom>
        </p:spPr>
      </p:pic>
      <p:sp>
        <p:nvSpPr>
          <p:cNvPr id="4" name="Content Placeholder 3"/>
          <p:cNvSpPr>
            <a:spLocks noGrp="1"/>
          </p:cNvSpPr>
          <p:nvPr>
            <p:ph idx="1"/>
          </p:nvPr>
        </p:nvSpPr>
        <p:spPr>
          <a:xfrm>
            <a:off x="0" y="1905000"/>
            <a:ext cx="5638800" cy="4373563"/>
          </a:xfrm>
        </p:spPr>
        <p:txBody>
          <a:bodyPr>
            <a:normAutofit fontScale="92500" lnSpcReduction="10000"/>
          </a:bodyPr>
          <a:lstStyle/>
          <a:p>
            <a:r>
              <a:rPr lang="en-US" dirty="0" smtClean="0"/>
              <a:t>"We are committed to providing sound material that is appealing and challenging for today's youth. We hope this new magazine will not only help young people remain faithful but will also encourage them to take their light into the world. We hope your congregation will take advantage of this new resource for teens." </a:t>
            </a:r>
            <a:r>
              <a:rPr lang="en-US" sz="2000" i="1" dirty="0" smtClean="0"/>
              <a:t>–Brad </a:t>
            </a:r>
            <a:r>
              <a:rPr lang="en-US" sz="2000" i="1" dirty="0" err="1" smtClean="0"/>
              <a:t>Harrub</a:t>
            </a:r>
            <a:r>
              <a:rPr lang="en-US" sz="2000" i="1" dirty="0" smtClean="0"/>
              <a:t> and Jim Palmer, Publishers and Editorial Directors</a:t>
            </a:r>
          </a:p>
          <a:p>
            <a:endParaRPr lang="en-US" dirty="0"/>
          </a:p>
        </p:txBody>
      </p:sp>
      <p:pic>
        <p:nvPicPr>
          <p:cNvPr id="5" name="Content Placeholder 3" descr="logo.jpg"/>
          <p:cNvPicPr>
            <a:picLocks noChangeAspect="1"/>
          </p:cNvPicPr>
          <p:nvPr/>
        </p:nvPicPr>
        <p:blipFill>
          <a:blip r:embed="rId3"/>
          <a:stretch>
            <a:fillRect/>
          </a:stretch>
        </p:blipFill>
        <p:spPr>
          <a:xfrm>
            <a:off x="0" y="0"/>
            <a:ext cx="4495800" cy="1905000"/>
          </a:xfrm>
          <a:prstGeom prst="rect">
            <a:avLst/>
          </a:prstGeom>
        </p:spPr>
      </p:pic>
      <p:pic>
        <p:nvPicPr>
          <p:cNvPr id="7" name="Picture 6" descr="cover_tn.jpg"/>
          <p:cNvPicPr>
            <a:picLocks noChangeAspect="1"/>
          </p:cNvPicPr>
          <p:nvPr/>
        </p:nvPicPr>
        <p:blipFill>
          <a:blip r:embed="rId4"/>
          <a:stretch>
            <a:fillRect/>
          </a:stretch>
        </p:blipFill>
        <p:spPr>
          <a:xfrm rot="788104">
            <a:off x="5959990" y="416394"/>
            <a:ext cx="2732007" cy="35491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jpg"/>
          <p:cNvPicPr>
            <a:picLocks noGrp="1" noChangeAspect="1"/>
          </p:cNvPicPr>
          <p:nvPr>
            <p:ph idx="1"/>
          </p:nvPr>
        </p:nvPicPr>
        <p:blipFill>
          <a:blip r:embed="rId2"/>
          <a:stretch>
            <a:fillRect/>
          </a:stretch>
        </p:blipFill>
        <p:spPr>
          <a:xfrm>
            <a:off x="0" y="0"/>
            <a:ext cx="4800600" cy="2286000"/>
          </a:xfrm>
        </p:spPr>
      </p:pic>
      <p:pic>
        <p:nvPicPr>
          <p:cNvPr id="6" name="Picture 5" descr="fortify_faith_dvd_cvr.jpg"/>
          <p:cNvPicPr>
            <a:picLocks noChangeAspect="1"/>
          </p:cNvPicPr>
          <p:nvPr/>
        </p:nvPicPr>
        <p:blipFill>
          <a:blip r:embed="rId3"/>
          <a:stretch>
            <a:fillRect/>
          </a:stretch>
        </p:blipFill>
        <p:spPr>
          <a:xfrm rot="20994874">
            <a:off x="551387" y="2644889"/>
            <a:ext cx="2137589" cy="2918362"/>
          </a:xfrm>
          <a:prstGeom prst="rect">
            <a:avLst/>
          </a:prstGeom>
        </p:spPr>
      </p:pic>
      <p:pic>
        <p:nvPicPr>
          <p:cNvPr id="7" name="Picture 6" descr="Faith_for_Life_cvr.jpg"/>
          <p:cNvPicPr>
            <a:picLocks noChangeAspect="1"/>
          </p:cNvPicPr>
          <p:nvPr/>
        </p:nvPicPr>
        <p:blipFill>
          <a:blip r:embed="rId4"/>
          <a:stretch>
            <a:fillRect/>
          </a:stretch>
        </p:blipFill>
        <p:spPr>
          <a:xfrm rot="535639">
            <a:off x="6096000" y="304800"/>
            <a:ext cx="2209800" cy="2209800"/>
          </a:xfrm>
          <a:prstGeom prst="rect">
            <a:avLst/>
          </a:prstGeom>
        </p:spPr>
      </p:pic>
      <p:pic>
        <p:nvPicPr>
          <p:cNvPr id="8" name="Picture 7" descr="confronting_Culture_cover.gif"/>
          <p:cNvPicPr>
            <a:picLocks noChangeAspect="1"/>
          </p:cNvPicPr>
          <p:nvPr/>
        </p:nvPicPr>
        <p:blipFill>
          <a:blip r:embed="rId5"/>
          <a:stretch>
            <a:fillRect/>
          </a:stretch>
        </p:blipFill>
        <p:spPr>
          <a:xfrm rot="21395297">
            <a:off x="3279159" y="2359213"/>
            <a:ext cx="2002726" cy="1822481"/>
          </a:xfrm>
          <a:prstGeom prst="rect">
            <a:avLst/>
          </a:prstGeom>
        </p:spPr>
      </p:pic>
      <p:pic>
        <p:nvPicPr>
          <p:cNvPr id="9" name="Picture 8" descr="Unlocking%20the%20Mystery%20of%20%20Life%20DVD.gif"/>
          <p:cNvPicPr>
            <a:picLocks noChangeAspect="1"/>
          </p:cNvPicPr>
          <p:nvPr/>
        </p:nvPicPr>
        <p:blipFill>
          <a:blip r:embed="rId6"/>
          <a:stretch>
            <a:fillRect/>
          </a:stretch>
        </p:blipFill>
        <p:spPr>
          <a:xfrm>
            <a:off x="6096000" y="2590800"/>
            <a:ext cx="1943100" cy="1905000"/>
          </a:xfrm>
          <a:prstGeom prst="rect">
            <a:avLst/>
          </a:prstGeom>
        </p:spPr>
      </p:pic>
      <p:pic>
        <p:nvPicPr>
          <p:cNvPr id="10" name="Picture 9" descr="discover_dvd.jpg"/>
          <p:cNvPicPr>
            <a:picLocks noChangeAspect="1"/>
          </p:cNvPicPr>
          <p:nvPr/>
        </p:nvPicPr>
        <p:blipFill>
          <a:blip r:embed="rId7"/>
          <a:stretch>
            <a:fillRect/>
          </a:stretch>
        </p:blipFill>
        <p:spPr>
          <a:xfrm rot="398130">
            <a:off x="3545966" y="4480494"/>
            <a:ext cx="1639930" cy="2077188"/>
          </a:xfrm>
          <a:prstGeom prst="rect">
            <a:avLst/>
          </a:prstGeom>
        </p:spPr>
      </p:pic>
      <p:pic>
        <p:nvPicPr>
          <p:cNvPr id="11" name="Picture 10" descr="why_dvd_cover.jpg"/>
          <p:cNvPicPr>
            <a:picLocks noChangeAspect="1"/>
          </p:cNvPicPr>
          <p:nvPr/>
        </p:nvPicPr>
        <p:blipFill>
          <a:blip r:embed="rId8"/>
          <a:stretch>
            <a:fillRect/>
          </a:stretch>
        </p:blipFill>
        <p:spPr>
          <a:xfrm rot="21286367">
            <a:off x="6343363" y="4578637"/>
            <a:ext cx="2184400" cy="21844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par>
                          <p:cTn id="23" fill="hold">
                            <p:stCondLst>
                              <p:cond delay="1000"/>
                            </p:stCondLst>
                            <p:childTnLst>
                              <p:par>
                                <p:cTn id="24" presetID="8" presetClass="entr" presetSubtype="32"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out)">
                                      <p:cBhvr>
                                        <p:cTn id="26" dur="1000"/>
                                        <p:tgtEl>
                                          <p:spTgt spid="10"/>
                                        </p:tgtEl>
                                      </p:cBhvr>
                                    </p:animEffect>
                                  </p:childTnLst>
                                </p:cTn>
                              </p:par>
                              <p:par>
                                <p:cTn id="27" presetID="8" presetClass="entr" presetSubtype="3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out)">
                                      <p:cBhvr>
                                        <p:cTn id="29" dur="1000"/>
                                        <p:tgtEl>
                                          <p:spTgt spid="9"/>
                                        </p:tgtEl>
                                      </p:cBhvr>
                                    </p:animEffect>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ppt_x"/>
                                          </p:val>
                                        </p:tav>
                                        <p:tav tm="100000">
                                          <p:val>
                                            <p:strVal val="#ppt_x"/>
                                          </p:val>
                                        </p:tav>
                                      </p:tavLst>
                                    </p:anim>
                                    <p:anim calcmode="lin" valueType="num">
                                      <p:cBhvr additive="base">
                                        <p:cTn id="34"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VBSLogo.jpg"/>
          <p:cNvPicPr>
            <a:picLocks noGrp="1" noChangeAspect="1"/>
          </p:cNvPicPr>
          <p:nvPr>
            <p:ph idx="1"/>
          </p:nvPr>
        </p:nvPicPr>
        <p:blipFill>
          <a:blip r:embed="rId2"/>
          <a:stretch>
            <a:fillRect/>
          </a:stretch>
        </p:blipFill>
        <p:spPr>
          <a:xfrm>
            <a:off x="152400" y="228600"/>
            <a:ext cx="2209800" cy="2333714"/>
          </a:xfrm>
        </p:spPr>
      </p:pic>
      <p:pic>
        <p:nvPicPr>
          <p:cNvPr id="5" name="Picture 4" descr="home.gif"/>
          <p:cNvPicPr>
            <a:picLocks noChangeAspect="1"/>
          </p:cNvPicPr>
          <p:nvPr/>
        </p:nvPicPr>
        <p:blipFill>
          <a:blip r:embed="rId3"/>
          <a:stretch>
            <a:fillRect/>
          </a:stretch>
        </p:blipFill>
        <p:spPr>
          <a:xfrm>
            <a:off x="2590800" y="685800"/>
            <a:ext cx="6324600" cy="1219200"/>
          </a:xfrm>
          <a:prstGeom prst="rect">
            <a:avLst/>
          </a:prstGeom>
        </p:spPr>
      </p:pic>
      <p:pic>
        <p:nvPicPr>
          <p:cNvPr id="6" name="Picture 5" descr="featured01.gif"/>
          <p:cNvPicPr>
            <a:picLocks noChangeAspect="1"/>
          </p:cNvPicPr>
          <p:nvPr/>
        </p:nvPicPr>
        <p:blipFill>
          <a:blip r:embed="rId4"/>
          <a:stretch>
            <a:fillRect/>
          </a:stretch>
        </p:blipFill>
        <p:spPr>
          <a:xfrm>
            <a:off x="990601" y="2895600"/>
            <a:ext cx="7572422" cy="2895600"/>
          </a:xfrm>
          <a:prstGeom prst="rect">
            <a:avLst/>
          </a:prstGeom>
        </p:spPr>
      </p:pic>
      <p:pic>
        <p:nvPicPr>
          <p:cNvPr id="7" name="Picture 6" descr="268.gif"/>
          <p:cNvPicPr>
            <a:picLocks noChangeAspect="1"/>
          </p:cNvPicPr>
          <p:nvPr/>
        </p:nvPicPr>
        <p:blipFill>
          <a:blip r:embed="rId5"/>
          <a:stretch>
            <a:fillRect/>
          </a:stretch>
        </p:blipFill>
        <p:spPr>
          <a:xfrm rot="20797219">
            <a:off x="1012670" y="2786533"/>
            <a:ext cx="7315200" cy="3024554"/>
          </a:xfrm>
          <a:prstGeom prst="rect">
            <a:avLst/>
          </a:prstGeom>
        </p:spPr>
      </p:pic>
      <p:pic>
        <p:nvPicPr>
          <p:cNvPr id="8" name="Picture 7" descr="266.gif"/>
          <p:cNvPicPr>
            <a:picLocks noChangeAspect="1"/>
          </p:cNvPicPr>
          <p:nvPr/>
        </p:nvPicPr>
        <p:blipFill>
          <a:blip r:embed="rId6"/>
          <a:stretch>
            <a:fillRect/>
          </a:stretch>
        </p:blipFill>
        <p:spPr>
          <a:xfrm rot="393978">
            <a:off x="1423169" y="3085322"/>
            <a:ext cx="6971570" cy="3039242"/>
          </a:xfrm>
          <a:prstGeom prst="rect">
            <a:avLst/>
          </a:prstGeom>
        </p:spPr>
      </p:pic>
      <p:pic>
        <p:nvPicPr>
          <p:cNvPr id="9" name="Picture 8" descr="265.gif"/>
          <p:cNvPicPr>
            <a:picLocks noChangeAspect="1"/>
          </p:cNvPicPr>
          <p:nvPr/>
        </p:nvPicPr>
        <p:blipFill>
          <a:blip r:embed="rId7"/>
          <a:stretch>
            <a:fillRect/>
          </a:stretch>
        </p:blipFill>
        <p:spPr>
          <a:xfrm rot="21031014">
            <a:off x="945246" y="2820438"/>
            <a:ext cx="7474367" cy="3254534"/>
          </a:xfrm>
          <a:prstGeom prst="rect">
            <a:avLst/>
          </a:prstGeom>
        </p:spPr>
      </p:pic>
      <p:pic>
        <p:nvPicPr>
          <p:cNvPr id="10" name="Picture 9" descr="250.gif"/>
          <p:cNvPicPr>
            <a:picLocks noChangeAspect="1"/>
          </p:cNvPicPr>
          <p:nvPr/>
        </p:nvPicPr>
        <p:blipFill>
          <a:blip r:embed="rId8"/>
          <a:stretch>
            <a:fillRect/>
          </a:stretch>
        </p:blipFill>
        <p:spPr>
          <a:xfrm>
            <a:off x="838200" y="2833686"/>
            <a:ext cx="7391399" cy="356711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iterate type="lt">
                                    <p:tmPct val="5000"/>
                                  </p:iterate>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995672"/>
          </a:xfrm>
        </p:spPr>
        <p:txBody>
          <a:bodyPr>
            <a:normAutofit fontScale="77500" lnSpcReduction="20000"/>
          </a:bodyPr>
          <a:lstStyle/>
          <a:p>
            <a:r>
              <a:rPr lang="en-US" b="1" dirty="0" smtClean="0"/>
              <a:t>Audio Evangelism (AE)</a:t>
            </a:r>
            <a:r>
              <a:rPr lang="en-US" dirty="0" smtClean="0"/>
              <a:t> is a work of the church of Christ in Clinton, IL (</a:t>
            </a:r>
            <a:r>
              <a:rPr lang="en-US" dirty="0" smtClean="0">
                <a:hlinkClick r:id="rId2"/>
              </a:rPr>
              <a:t>www.theclintonchurchofchrist.org</a:t>
            </a:r>
            <a:r>
              <a:rPr lang="en-US" dirty="0" smtClean="0"/>
              <a:t>).</a:t>
            </a:r>
          </a:p>
          <a:p>
            <a:r>
              <a:rPr lang="en-US" dirty="0" smtClean="0"/>
              <a:t>AE is an audio-focused Bible teaching tool with transcripts made available for those who desire such.</a:t>
            </a:r>
          </a:p>
          <a:p>
            <a:endParaRPr lang="en-US" dirty="0" smtClean="0"/>
          </a:p>
          <a:p>
            <a:r>
              <a:rPr lang="en-US" dirty="0" smtClean="0"/>
              <a:t> The AE site is divided into two primary sections: </a:t>
            </a:r>
            <a:r>
              <a:rPr lang="en-US" u="sng" dirty="0" smtClean="0"/>
              <a:t>Daily Bread</a:t>
            </a:r>
            <a:r>
              <a:rPr lang="en-US" dirty="0" smtClean="0"/>
              <a:t> and </a:t>
            </a:r>
            <a:r>
              <a:rPr lang="en-US" u="sng" dirty="0" smtClean="0"/>
              <a:t>Sound Words</a:t>
            </a:r>
            <a:r>
              <a:rPr lang="en-US" dirty="0" smtClean="0"/>
              <a:t>. Daily Bread is composed of devotionals (all under five minutes in duration). A new lesson is posted every weekday. Sound Words is a weekly feature of approximately fifteen minutes in length (posted every Saturday). </a:t>
            </a:r>
          </a:p>
          <a:p>
            <a:r>
              <a:rPr lang="en-US" dirty="0" smtClean="0"/>
              <a:t>The aim for all devotionals and lessons is faithfulness to God's word, the Bible. The hope is that AE will be an effective tool for evangelism and edification, and that it will aid people in studying the Scriptures daily (</a:t>
            </a:r>
            <a:r>
              <a:rPr lang="en-US" i="1" dirty="0" smtClean="0"/>
              <a:t>Acts 17:11</a:t>
            </a:r>
            <a:r>
              <a:rPr lang="en-US" dirty="0" smtClean="0"/>
              <a:t>). Anyone with an email address may subscribe to AE for free via our </a:t>
            </a:r>
            <a:r>
              <a:rPr lang="en-US" dirty="0" smtClean="0">
                <a:hlinkClick r:id="rId3" action="ppaction://hlinkfile"/>
              </a:rPr>
              <a:t>subscriptions</a:t>
            </a:r>
            <a:r>
              <a:rPr lang="en-US" dirty="0" smtClean="0"/>
              <a:t> page, and email reminders will be sent to them daily or weekly (according to their preference). </a:t>
            </a:r>
          </a:p>
          <a:p>
            <a:endParaRPr lang="en-US" dirty="0"/>
          </a:p>
        </p:txBody>
      </p:sp>
      <p:pic>
        <p:nvPicPr>
          <p:cNvPr id="4" name="Picture 3" descr="aeheader.gif"/>
          <p:cNvPicPr>
            <a:picLocks noChangeAspect="1"/>
          </p:cNvPicPr>
          <p:nvPr/>
        </p:nvPicPr>
        <p:blipFill>
          <a:blip r:embed="rId4"/>
          <a:stretch>
            <a:fillRect/>
          </a:stretch>
        </p:blipFill>
        <p:spPr>
          <a:xfrm>
            <a:off x="228600" y="152400"/>
            <a:ext cx="8686800" cy="1219200"/>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gif"/>
          <p:cNvPicPr>
            <a:picLocks noGrp="1" noChangeAspect="1"/>
          </p:cNvPicPr>
          <p:nvPr>
            <p:ph idx="1"/>
          </p:nvPr>
        </p:nvPicPr>
        <p:blipFill>
          <a:blip r:embed="rId2"/>
          <a:stretch>
            <a:fillRect/>
          </a:stretch>
        </p:blipFill>
        <p:spPr>
          <a:xfrm>
            <a:off x="228600" y="304800"/>
            <a:ext cx="8686800" cy="990600"/>
          </a:xfrm>
        </p:spPr>
      </p:pic>
      <p:pic>
        <p:nvPicPr>
          <p:cNvPr id="5" name="Picture 4" descr="v12n4cover.jpg"/>
          <p:cNvPicPr>
            <a:picLocks noChangeAspect="1"/>
          </p:cNvPicPr>
          <p:nvPr/>
        </p:nvPicPr>
        <p:blipFill>
          <a:blip r:embed="rId3"/>
          <a:stretch>
            <a:fillRect/>
          </a:stretch>
        </p:blipFill>
        <p:spPr>
          <a:xfrm rot="21177333">
            <a:off x="373759" y="1864691"/>
            <a:ext cx="1981200" cy="2489200"/>
          </a:xfrm>
          <a:prstGeom prst="rect">
            <a:avLst/>
          </a:prstGeom>
        </p:spPr>
      </p:pic>
      <p:pic>
        <p:nvPicPr>
          <p:cNvPr id="7" name="Picture 6" descr="v11n3pg1.jpg"/>
          <p:cNvPicPr>
            <a:picLocks noChangeAspect="1"/>
          </p:cNvPicPr>
          <p:nvPr/>
        </p:nvPicPr>
        <p:blipFill>
          <a:blip r:embed="rId4"/>
          <a:stretch>
            <a:fillRect/>
          </a:stretch>
        </p:blipFill>
        <p:spPr>
          <a:xfrm rot="551630">
            <a:off x="3531094" y="1953569"/>
            <a:ext cx="1752600" cy="2372734"/>
          </a:xfrm>
          <a:prstGeom prst="rect">
            <a:avLst/>
          </a:prstGeom>
        </p:spPr>
      </p:pic>
      <p:pic>
        <p:nvPicPr>
          <p:cNvPr id="9" name="Picture 8" descr="v13n1cover.jpg"/>
          <p:cNvPicPr>
            <a:picLocks noChangeAspect="1"/>
          </p:cNvPicPr>
          <p:nvPr/>
        </p:nvPicPr>
        <p:blipFill>
          <a:blip r:embed="rId5"/>
          <a:stretch>
            <a:fillRect/>
          </a:stretch>
        </p:blipFill>
        <p:spPr>
          <a:xfrm rot="293635">
            <a:off x="2001207" y="1827613"/>
            <a:ext cx="1858347" cy="2334846"/>
          </a:xfrm>
          <a:prstGeom prst="rect">
            <a:avLst/>
          </a:prstGeom>
        </p:spPr>
      </p:pic>
      <p:pic>
        <p:nvPicPr>
          <p:cNvPr id="8" name="Picture 7" descr="v13n3.jpg"/>
          <p:cNvPicPr>
            <a:picLocks noChangeAspect="1"/>
          </p:cNvPicPr>
          <p:nvPr/>
        </p:nvPicPr>
        <p:blipFill>
          <a:blip r:embed="rId6"/>
          <a:stretch>
            <a:fillRect/>
          </a:stretch>
        </p:blipFill>
        <p:spPr>
          <a:xfrm rot="21206243">
            <a:off x="968732" y="3453818"/>
            <a:ext cx="1905000" cy="2393461"/>
          </a:xfrm>
          <a:prstGeom prst="rect">
            <a:avLst/>
          </a:prstGeom>
        </p:spPr>
      </p:pic>
      <p:pic>
        <p:nvPicPr>
          <p:cNvPr id="6" name="Picture 5" descr="v13n2.jpg"/>
          <p:cNvPicPr>
            <a:picLocks noChangeAspect="1"/>
          </p:cNvPicPr>
          <p:nvPr/>
        </p:nvPicPr>
        <p:blipFill>
          <a:blip r:embed="rId7"/>
          <a:stretch>
            <a:fillRect/>
          </a:stretch>
        </p:blipFill>
        <p:spPr>
          <a:xfrm rot="544510">
            <a:off x="2756083" y="3559419"/>
            <a:ext cx="1831548" cy="2241121"/>
          </a:xfrm>
          <a:prstGeom prst="rect">
            <a:avLst/>
          </a:prstGeom>
        </p:spPr>
      </p:pic>
      <p:pic>
        <p:nvPicPr>
          <p:cNvPr id="10" name="Picture 9" descr="Sample2.jpg"/>
          <p:cNvPicPr>
            <a:picLocks noChangeAspect="1"/>
          </p:cNvPicPr>
          <p:nvPr/>
        </p:nvPicPr>
        <p:blipFill>
          <a:blip r:embed="rId8"/>
          <a:stretch>
            <a:fillRect/>
          </a:stretch>
        </p:blipFill>
        <p:spPr>
          <a:xfrm>
            <a:off x="5867400" y="4876800"/>
            <a:ext cx="2746277" cy="1981200"/>
          </a:xfrm>
          <a:prstGeom prst="rect">
            <a:avLst/>
          </a:prstGeom>
        </p:spPr>
      </p:pic>
      <p:sp>
        <p:nvSpPr>
          <p:cNvPr id="11" name="TextBox 10"/>
          <p:cNvSpPr txBox="1"/>
          <p:nvPr/>
        </p:nvSpPr>
        <p:spPr>
          <a:xfrm>
            <a:off x="5410200" y="1676400"/>
            <a:ext cx="3505200" cy="2831544"/>
          </a:xfrm>
          <a:prstGeom prst="rect">
            <a:avLst/>
          </a:prstGeom>
          <a:noFill/>
        </p:spPr>
        <p:txBody>
          <a:bodyPr wrap="square" rtlCol="0">
            <a:spAutoFit/>
          </a:bodyPr>
          <a:lstStyle/>
          <a:p>
            <a:pPr algn="ctr"/>
            <a:r>
              <a:rPr lang="en-US" sz="2400" b="1" dirty="0" smtClean="0"/>
              <a:t>September/October</a:t>
            </a:r>
            <a:r>
              <a:rPr lang="en-US" sz="2400" dirty="0" smtClean="0"/>
              <a:t> </a:t>
            </a:r>
          </a:p>
          <a:p>
            <a:pPr algn="ctr"/>
            <a:r>
              <a:rPr lang="en-US" dirty="0" smtClean="0"/>
              <a:t>Issue:</a:t>
            </a:r>
          </a:p>
          <a:p>
            <a:pPr algn="ctr"/>
            <a:r>
              <a:rPr lang="en-US" sz="2800" b="1" dirty="0" smtClean="0"/>
              <a:t>2,876,922</a:t>
            </a:r>
            <a:r>
              <a:rPr lang="en-US" dirty="0" smtClean="0"/>
              <a:t> copies</a:t>
            </a:r>
          </a:p>
          <a:p>
            <a:pPr algn="ctr"/>
            <a:endParaRPr lang="en-US" dirty="0" smtClean="0"/>
          </a:p>
          <a:p>
            <a:pPr algn="ctr"/>
            <a:r>
              <a:rPr lang="en-US" b="1" dirty="0" smtClean="0"/>
              <a:t>1181</a:t>
            </a:r>
            <a:r>
              <a:rPr lang="en-US" dirty="0" smtClean="0"/>
              <a:t> churches in </a:t>
            </a:r>
            <a:r>
              <a:rPr lang="en-US" b="1" dirty="0" smtClean="0"/>
              <a:t>48</a:t>
            </a:r>
            <a:r>
              <a:rPr lang="en-US" dirty="0" smtClean="0"/>
              <a:t> states and Australia, the Bahamas and Canada.</a:t>
            </a:r>
          </a:p>
          <a:p>
            <a:pPr algn="ctr"/>
            <a:endParaRPr lang="en-US" dirty="0" smtClean="0"/>
          </a:p>
          <a:p>
            <a:pPr algn="ctr"/>
            <a:r>
              <a:rPr lang="en-US" dirty="0" smtClean="0"/>
              <a:t>All time: 89,997,417 copies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4572000" cy="4254691"/>
          </a:xfrm>
        </p:spPr>
        <p:txBody>
          <a:bodyPr>
            <a:normAutofit fontScale="92500" lnSpcReduction="10000"/>
          </a:bodyPr>
          <a:lstStyle/>
          <a:p>
            <a:r>
              <a:rPr lang="en-US" dirty="0" smtClean="0"/>
              <a:t>e-Sword is a fast and effective way to study the Bible. e-Sword is feature rich and user friendly with more capabilities than you would expect in a free software package. The fact that e-Sword is free is just one of the blessings and does not speak of the quality of the software. </a:t>
            </a:r>
            <a:endParaRPr lang="en-US" dirty="0"/>
          </a:p>
        </p:txBody>
      </p:sp>
      <p:pic>
        <p:nvPicPr>
          <p:cNvPr id="4" name="Picture 3" descr="download.gif"/>
          <p:cNvPicPr>
            <a:picLocks noChangeAspect="1"/>
          </p:cNvPicPr>
          <p:nvPr/>
        </p:nvPicPr>
        <p:blipFill>
          <a:blip r:embed="rId2"/>
          <a:stretch>
            <a:fillRect/>
          </a:stretch>
        </p:blipFill>
        <p:spPr>
          <a:xfrm>
            <a:off x="457200" y="228600"/>
            <a:ext cx="3962400" cy="1298258"/>
          </a:xfrm>
          <a:prstGeom prst="rect">
            <a:avLst/>
          </a:prstGeom>
        </p:spPr>
      </p:pic>
      <p:pic>
        <p:nvPicPr>
          <p:cNvPr id="5" name="Picture 4" descr="tn_screenshot.jpg"/>
          <p:cNvPicPr>
            <a:picLocks noChangeAspect="1"/>
          </p:cNvPicPr>
          <p:nvPr/>
        </p:nvPicPr>
        <p:blipFill>
          <a:blip r:embed="rId3"/>
          <a:stretch>
            <a:fillRect/>
          </a:stretch>
        </p:blipFill>
        <p:spPr>
          <a:xfrm rot="20915210">
            <a:off x="4762162" y="272095"/>
            <a:ext cx="2971800" cy="2218944"/>
          </a:xfrm>
          <a:prstGeom prst="rect">
            <a:avLst/>
          </a:prstGeom>
        </p:spPr>
      </p:pic>
      <p:pic>
        <p:nvPicPr>
          <p:cNvPr id="6" name="Picture 5" descr="tn_graphicsviewer.jpg"/>
          <p:cNvPicPr>
            <a:picLocks noChangeAspect="1"/>
          </p:cNvPicPr>
          <p:nvPr/>
        </p:nvPicPr>
        <p:blipFill>
          <a:blip r:embed="rId4"/>
          <a:stretch>
            <a:fillRect/>
          </a:stretch>
        </p:blipFill>
        <p:spPr>
          <a:xfrm rot="567260">
            <a:off x="6011143" y="2336721"/>
            <a:ext cx="2635899" cy="1968138"/>
          </a:xfrm>
          <a:prstGeom prst="rect">
            <a:avLst/>
          </a:prstGeom>
        </p:spPr>
      </p:pic>
      <p:pic>
        <p:nvPicPr>
          <p:cNvPr id="7" name="Picture 6" descr="tn_parallel.jpg"/>
          <p:cNvPicPr>
            <a:picLocks noChangeAspect="1"/>
          </p:cNvPicPr>
          <p:nvPr/>
        </p:nvPicPr>
        <p:blipFill>
          <a:blip r:embed="rId5"/>
          <a:stretch>
            <a:fillRect/>
          </a:stretch>
        </p:blipFill>
        <p:spPr>
          <a:xfrm rot="20881984">
            <a:off x="5344575" y="4053243"/>
            <a:ext cx="2782102" cy="2077303"/>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867400"/>
            <a:ext cx="7772400" cy="990600"/>
          </a:xfrm>
          <a:ln>
            <a:noFill/>
          </a:ln>
        </p:spPr>
        <p:style>
          <a:lnRef idx="2">
            <a:schemeClr val="dk1"/>
          </a:lnRef>
          <a:fillRef idx="1">
            <a:schemeClr val="lt1"/>
          </a:fillRef>
          <a:effectRef idx="0">
            <a:schemeClr val="dk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en-US" sz="28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800" b="1" i="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grOw</a:t>
            </a:r>
            <a:r>
              <a:rPr lang="en-US" sz="28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in grace, and in the knowledge of our lord” </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(2Peter 3:18)  </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Rectangle 3"/>
          <p:cNvSpPr/>
          <p:nvPr/>
        </p:nvSpPr>
        <p:spPr>
          <a:xfrm>
            <a:off x="304800" y="152401"/>
            <a:ext cx="5105400"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nguiat Bk BT" pitchFamily="18" charset="0"/>
              </a:rPr>
              <a:t>Spiritual Growth </a:t>
            </a:r>
          </a:p>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nguiat Bk BT" pitchFamily="18" charset="0"/>
              </a:rPr>
              <a:t>resources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nguiat Bk BT" pitchFamily="18" charset="0"/>
            </a:endParaRPr>
          </a:p>
        </p:txBody>
      </p:sp>
      <p:pic>
        <p:nvPicPr>
          <p:cNvPr id="5" name="Picture 4" descr="magazineBanner.jpg"/>
          <p:cNvPicPr>
            <a:picLocks noChangeAspect="1"/>
          </p:cNvPicPr>
          <p:nvPr/>
        </p:nvPicPr>
        <p:blipFill>
          <a:blip r:embed="rId2"/>
          <a:stretch>
            <a:fillRect/>
          </a:stretch>
        </p:blipFill>
        <p:spPr>
          <a:xfrm>
            <a:off x="0" y="2590800"/>
            <a:ext cx="5257800" cy="1895015"/>
          </a:xfrm>
          <a:prstGeom prst="rect">
            <a:avLst/>
          </a:prstGeom>
        </p:spPr>
      </p:pic>
      <p:pic>
        <p:nvPicPr>
          <p:cNvPr id="6" name="Picture 5" descr="Logo1.jpg"/>
          <p:cNvPicPr>
            <a:picLocks noChangeAspect="1"/>
          </p:cNvPicPr>
          <p:nvPr/>
        </p:nvPicPr>
        <p:blipFill>
          <a:blip r:embed="rId3"/>
          <a:stretch>
            <a:fillRect/>
          </a:stretch>
        </p:blipFill>
        <p:spPr>
          <a:xfrm rot="21012857">
            <a:off x="5788968" y="395150"/>
            <a:ext cx="1223394" cy="1871793"/>
          </a:xfrm>
          <a:prstGeom prst="rect">
            <a:avLst/>
          </a:prstGeom>
        </p:spPr>
      </p:pic>
      <p:pic>
        <p:nvPicPr>
          <p:cNvPr id="7" name="Picture 6" descr="Logo2.jpg"/>
          <p:cNvPicPr>
            <a:picLocks noChangeAspect="1"/>
          </p:cNvPicPr>
          <p:nvPr/>
        </p:nvPicPr>
        <p:blipFill>
          <a:blip r:embed="rId4"/>
          <a:stretch>
            <a:fillRect/>
          </a:stretch>
        </p:blipFill>
        <p:spPr>
          <a:xfrm>
            <a:off x="6705599" y="228600"/>
            <a:ext cx="1175321" cy="1828800"/>
          </a:xfrm>
          <a:prstGeom prst="rect">
            <a:avLst/>
          </a:prstGeom>
        </p:spPr>
      </p:pic>
      <p:pic>
        <p:nvPicPr>
          <p:cNvPr id="8" name="Picture 7" descr="Logo3.jpg"/>
          <p:cNvPicPr>
            <a:picLocks noChangeAspect="1"/>
          </p:cNvPicPr>
          <p:nvPr/>
        </p:nvPicPr>
        <p:blipFill>
          <a:blip r:embed="rId5"/>
          <a:stretch>
            <a:fillRect/>
          </a:stretch>
        </p:blipFill>
        <p:spPr>
          <a:xfrm rot="587840">
            <a:off x="7545819" y="371329"/>
            <a:ext cx="1222767" cy="1919744"/>
          </a:xfrm>
          <a:prstGeom prst="rect">
            <a:avLst/>
          </a:prstGeom>
        </p:spPr>
      </p:pic>
      <p:pic>
        <p:nvPicPr>
          <p:cNvPr id="9" name="Picture 8" descr="bin.gif"/>
          <p:cNvPicPr>
            <a:picLocks noChangeAspect="1"/>
          </p:cNvPicPr>
          <p:nvPr/>
        </p:nvPicPr>
        <p:blipFill>
          <a:blip r:embed="rId6"/>
          <a:stretch>
            <a:fillRect/>
          </a:stretch>
        </p:blipFill>
        <p:spPr>
          <a:xfrm>
            <a:off x="5410200" y="2514600"/>
            <a:ext cx="3733800" cy="1352550"/>
          </a:xfrm>
          <a:prstGeom prst="rect">
            <a:avLst/>
          </a:prstGeom>
        </p:spPr>
      </p:pic>
      <p:pic>
        <p:nvPicPr>
          <p:cNvPr id="10" name="Picture 9" descr="ighbanner1.jpg"/>
          <p:cNvPicPr>
            <a:picLocks noChangeAspect="1"/>
          </p:cNvPicPr>
          <p:nvPr/>
        </p:nvPicPr>
        <p:blipFill>
          <a:blip r:embed="rId7"/>
          <a:stretch>
            <a:fillRect/>
          </a:stretch>
        </p:blipFill>
        <p:spPr>
          <a:xfrm>
            <a:off x="7080250" y="3886200"/>
            <a:ext cx="2063750" cy="1905000"/>
          </a:xfrm>
          <a:prstGeom prst="rect">
            <a:avLst/>
          </a:prstGeom>
        </p:spPr>
      </p:pic>
      <p:pic>
        <p:nvPicPr>
          <p:cNvPr id="11" name="Picture 10" descr="BibleChartsheader.gif"/>
          <p:cNvPicPr>
            <a:picLocks noChangeAspect="1"/>
          </p:cNvPicPr>
          <p:nvPr/>
        </p:nvPicPr>
        <p:blipFill>
          <a:blip r:embed="rId8"/>
          <a:stretch>
            <a:fillRect/>
          </a:stretch>
        </p:blipFill>
        <p:spPr>
          <a:xfrm>
            <a:off x="304800" y="4648200"/>
            <a:ext cx="6172200" cy="1000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2150"/>
                            </p:stCondLst>
                            <p:childTnLst>
                              <p:par>
                                <p:cTn id="12" presetID="3" presetClass="entr" presetSubtype="1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linds(horizontal)">
                                      <p:cBhvr>
                                        <p:cTn id="14" dur="1000"/>
                                        <p:tgtEl>
                                          <p:spTgt spid="3">
                                            <p:bg/>
                                          </p:spTgt>
                                        </p:tgtEl>
                                      </p:cBhvr>
                                    </p:animEffect>
                                  </p:childTnLst>
                                </p:cTn>
                              </p:par>
                            </p:childTnLst>
                          </p:cTn>
                        </p:par>
                        <p:par>
                          <p:cTn id="15" fill="hold">
                            <p:stCondLst>
                              <p:cond delay="3150"/>
                            </p:stCondLst>
                            <p:childTnLst>
                              <p:par>
                                <p:cTn id="16" presetID="3" presetClass="entr" presetSubtype="1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1000"/>
                                        <p:tgtEl>
                                          <p:spTgt spid="3">
                                            <p:txEl>
                                              <p:pRg st="0" end="0"/>
                                            </p:txEl>
                                          </p:spTgt>
                                        </p:tgtEl>
                                      </p:cBhvr>
                                    </p:animEffect>
                                  </p:childTnLst>
                                </p:cTn>
                              </p:par>
                            </p:childTnLst>
                          </p:cTn>
                        </p:par>
                        <p:par>
                          <p:cTn id="19" fill="hold">
                            <p:stCondLst>
                              <p:cond delay="4150"/>
                            </p:stCondLst>
                            <p:childTnLst>
                              <p:par>
                                <p:cTn id="20" presetID="9"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1000"/>
                                        <p:tgtEl>
                                          <p:spTgt spid="5"/>
                                        </p:tgtEl>
                                      </p:cBhvr>
                                    </p:animEffect>
                                  </p:childTnLst>
                                </p:cTn>
                              </p:par>
                              <p:par>
                                <p:cTn id="23" presetID="53"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5150"/>
                            </p:stCondLst>
                            <p:childTnLst>
                              <p:par>
                                <p:cTn id="29" presetID="31" presetClass="entr" presetSubtype="0" fill="hold" nodeType="afterEffect">
                                  <p:stCondLst>
                                    <p:cond delay="0"/>
                                  </p:stCondLst>
                                  <p:iterate type="lt">
                                    <p:tmPct val="5000"/>
                                  </p:iterate>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par>
                          <p:cTn id="47" fill="hold">
                            <p:stCondLst>
                              <p:cond delay="6150"/>
                            </p:stCondLst>
                            <p:childTnLst>
                              <p:par>
                                <p:cTn id="48" presetID="22" presetClass="entr" presetSubtype="8"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par>
                                <p:cTn id="51" presetID="4" presetClass="entr" presetSubtype="32"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ox(out)">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Owner\Local Settings\Temporary Internet Files\Content.IE5\4G2QWY7T\MPj04331670000[1].jpg"/>
          <p:cNvPicPr>
            <a:picLocks noChangeAspect="1" noChangeArrowheads="1"/>
          </p:cNvPicPr>
          <p:nvPr/>
        </p:nvPicPr>
        <p:blipFill>
          <a:blip r:embed="rId2">
            <a:lum bright="60000" contrast="-60000"/>
          </a:blip>
          <a:srcRect/>
          <a:stretch>
            <a:fillRect/>
          </a:stretch>
        </p:blipFill>
        <p:spPr bwMode="auto">
          <a:xfrm>
            <a:off x="1" y="0"/>
            <a:ext cx="9152724" cy="6858000"/>
          </a:xfrm>
          <a:prstGeom prst="rect">
            <a:avLst/>
          </a:prstGeom>
          <a:noFill/>
        </p:spPr>
      </p:pic>
      <p:graphicFrame>
        <p:nvGraphicFramePr>
          <p:cNvPr id="4" name="Content Placeholder 3"/>
          <p:cNvGraphicFramePr>
            <a:graphicFrameLocks noGrp="1"/>
          </p:cNvGraphicFramePr>
          <p:nvPr>
            <p:ph idx="1"/>
          </p:nvPr>
        </p:nvGraphicFramePr>
        <p:xfrm>
          <a:off x="457200" y="3048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EA31FB5B-B126-4C2F-8B43-AB48304A544B}"/>
                                            </p:graphicEl>
                                          </p:spTgt>
                                        </p:tgtEl>
                                        <p:attrNameLst>
                                          <p:attrName>style.visibility</p:attrName>
                                        </p:attrNameLst>
                                      </p:cBhvr>
                                      <p:to>
                                        <p:strVal val="visible"/>
                                      </p:to>
                                    </p:set>
                                    <p:animEffect transition="in" filter="fade">
                                      <p:cBhvr>
                                        <p:cTn id="7" dur="1000"/>
                                        <p:tgtEl>
                                          <p:spTgt spid="4">
                                            <p:graphicEl>
                                              <a:dgm id="{EA31FB5B-B126-4C2F-8B43-AB48304A544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7642CE0-BEFE-44DB-BCEC-AEA30B311F4B}"/>
                                            </p:graphicEl>
                                          </p:spTgt>
                                        </p:tgtEl>
                                        <p:attrNameLst>
                                          <p:attrName>style.visibility</p:attrName>
                                        </p:attrNameLst>
                                      </p:cBhvr>
                                      <p:to>
                                        <p:strVal val="visible"/>
                                      </p:to>
                                    </p:set>
                                    <p:animEffect transition="in" filter="fade">
                                      <p:cBhvr>
                                        <p:cTn id="12" dur="1000"/>
                                        <p:tgtEl>
                                          <p:spTgt spid="4">
                                            <p:graphicEl>
                                              <a:dgm id="{67642CE0-BEFE-44DB-BCEC-AEA30B311F4B}"/>
                                            </p:graphic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graphicEl>
                                              <a:dgm id="{96CB8FEF-66C5-43E0-A4B8-B6138171E28D}"/>
                                            </p:graphicEl>
                                          </p:spTgt>
                                        </p:tgtEl>
                                        <p:attrNameLst>
                                          <p:attrName>style.visibility</p:attrName>
                                        </p:attrNameLst>
                                      </p:cBhvr>
                                      <p:to>
                                        <p:strVal val="visible"/>
                                      </p:to>
                                    </p:set>
                                    <p:animEffect transition="in" filter="fade">
                                      <p:cBhvr>
                                        <p:cTn id="16" dur="1000"/>
                                        <p:tgtEl>
                                          <p:spTgt spid="4">
                                            <p:graphicEl>
                                              <a:dgm id="{96CB8FEF-66C5-43E0-A4B8-B6138171E28D}"/>
                                            </p:graphic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
                                            <p:graphicEl>
                                              <a:dgm id="{9ECAB97C-DEB2-442E-ABFB-E7F188699033}"/>
                                            </p:graphicEl>
                                          </p:spTgt>
                                        </p:tgtEl>
                                        <p:attrNameLst>
                                          <p:attrName>style.visibility</p:attrName>
                                        </p:attrNameLst>
                                      </p:cBhvr>
                                      <p:to>
                                        <p:strVal val="visible"/>
                                      </p:to>
                                    </p:set>
                                    <p:animEffect transition="in" filter="fade">
                                      <p:cBhvr>
                                        <p:cTn id="20" dur="1000"/>
                                        <p:tgtEl>
                                          <p:spTgt spid="4">
                                            <p:graphicEl>
                                              <a:dgm id="{9ECAB97C-DEB2-442E-ABFB-E7F188699033}"/>
                                            </p:graphicEl>
                                          </p:spTgt>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4">
                                            <p:graphicEl>
                                              <a:dgm id="{38C4E713-E877-4313-8F7E-E91823A1E226}"/>
                                            </p:graphicEl>
                                          </p:spTgt>
                                        </p:tgtEl>
                                        <p:attrNameLst>
                                          <p:attrName>style.visibility</p:attrName>
                                        </p:attrNameLst>
                                      </p:cBhvr>
                                      <p:to>
                                        <p:strVal val="visible"/>
                                      </p:to>
                                    </p:set>
                                    <p:animEffect transition="in" filter="fade">
                                      <p:cBhvr>
                                        <p:cTn id="24" dur="1000"/>
                                        <p:tgtEl>
                                          <p:spTgt spid="4">
                                            <p:graphicEl>
                                              <a:dgm id="{38C4E713-E877-4313-8F7E-E91823A1E226}"/>
                                            </p:graphicEl>
                                          </p:spTgt>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4">
                                            <p:graphicEl>
                                              <a:dgm id="{5BFA4168-80A5-46C6-826D-4CDC4C8F9B92}"/>
                                            </p:graphicEl>
                                          </p:spTgt>
                                        </p:tgtEl>
                                        <p:attrNameLst>
                                          <p:attrName>style.visibility</p:attrName>
                                        </p:attrNameLst>
                                      </p:cBhvr>
                                      <p:to>
                                        <p:strVal val="visible"/>
                                      </p:to>
                                    </p:set>
                                    <p:animEffect transition="in" filter="fade">
                                      <p:cBhvr>
                                        <p:cTn id="28" dur="1000"/>
                                        <p:tgtEl>
                                          <p:spTgt spid="4">
                                            <p:graphicEl>
                                              <a:dgm id="{5BFA4168-80A5-46C6-826D-4CDC4C8F9B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Owner\Local Settings\Temporary Internet Files\Content.IE5\4G2QWY7T\MPj04331670000[1].jpg"/>
          <p:cNvPicPr>
            <a:picLocks noChangeAspect="1" noChangeArrowheads="1"/>
          </p:cNvPicPr>
          <p:nvPr/>
        </p:nvPicPr>
        <p:blipFill>
          <a:blip r:embed="rId2">
            <a:lum bright="60000" contrast="-60000"/>
          </a:blip>
          <a:srcRect/>
          <a:stretch>
            <a:fillRect/>
          </a:stretch>
        </p:blipFill>
        <p:spPr bwMode="auto">
          <a:xfrm>
            <a:off x="1" y="0"/>
            <a:ext cx="9152724" cy="6858000"/>
          </a:xfrm>
          <a:prstGeom prst="rect">
            <a:avLst/>
          </a:prstGeom>
          <a:noFill/>
        </p:spPr>
      </p:pic>
      <p:graphicFrame>
        <p:nvGraphicFramePr>
          <p:cNvPr id="4" name="Content Placeholder 3"/>
          <p:cNvGraphicFramePr>
            <a:graphicFrameLocks noGrp="1"/>
          </p:cNvGraphicFramePr>
          <p:nvPr>
            <p:ph idx="1"/>
          </p:nvPr>
        </p:nvGraphicFramePr>
        <p:xfrm>
          <a:off x="457200" y="3048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67642CE0-BEFE-44DB-BCEC-AEA30B311F4B}"/>
                                            </p:graphicEl>
                                          </p:spTgt>
                                        </p:tgtEl>
                                        <p:attrNameLst>
                                          <p:attrName>style.visibility</p:attrName>
                                        </p:attrNameLst>
                                      </p:cBhvr>
                                      <p:to>
                                        <p:strVal val="visible"/>
                                      </p:to>
                                    </p:set>
                                    <p:animEffect transition="in" filter="fade">
                                      <p:cBhvr>
                                        <p:cTn id="7" dur="2000"/>
                                        <p:tgtEl>
                                          <p:spTgt spid="4">
                                            <p:graphicEl>
                                              <a:dgm id="{67642CE0-BEFE-44DB-BCEC-AEA30B311F4B}"/>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graphicEl>
                                              <a:dgm id="{96CB8FEF-66C5-43E0-A4B8-B6138171E28D}"/>
                                            </p:graphicEl>
                                          </p:spTgt>
                                        </p:tgtEl>
                                        <p:attrNameLst>
                                          <p:attrName>style.visibility</p:attrName>
                                        </p:attrNameLst>
                                      </p:cBhvr>
                                      <p:to>
                                        <p:strVal val="visible"/>
                                      </p:to>
                                    </p:set>
                                    <p:animEffect transition="in" filter="fade">
                                      <p:cBhvr>
                                        <p:cTn id="11" dur="2000"/>
                                        <p:tgtEl>
                                          <p:spTgt spid="4">
                                            <p:graphicEl>
                                              <a:dgm id="{96CB8FEF-66C5-43E0-A4B8-B6138171E28D}"/>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38C4E713-E877-4313-8F7E-E91823A1E226}"/>
                                            </p:graphicEl>
                                          </p:spTgt>
                                        </p:tgtEl>
                                        <p:attrNameLst>
                                          <p:attrName>style.visibility</p:attrName>
                                        </p:attrNameLst>
                                      </p:cBhvr>
                                      <p:to>
                                        <p:strVal val="visible"/>
                                      </p:to>
                                    </p:set>
                                    <p:animEffect transition="in" filter="fade">
                                      <p:cBhvr>
                                        <p:cTn id="15" dur="2000"/>
                                        <p:tgtEl>
                                          <p:spTgt spid="4">
                                            <p:graphicEl>
                                              <a:dgm id="{38C4E713-E877-4313-8F7E-E91823A1E226}"/>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5BFA4168-80A5-46C6-826D-4CDC4C8F9B92}"/>
                                            </p:graphicEl>
                                          </p:spTgt>
                                        </p:tgtEl>
                                        <p:attrNameLst>
                                          <p:attrName>style.visibility</p:attrName>
                                        </p:attrNameLst>
                                      </p:cBhvr>
                                      <p:to>
                                        <p:strVal val="visible"/>
                                      </p:to>
                                    </p:set>
                                    <p:animEffect transition="in" filter="fade">
                                      <p:cBhvr>
                                        <p:cTn id="19" dur="2000"/>
                                        <p:tgtEl>
                                          <p:spTgt spid="4">
                                            <p:graphicEl>
                                              <a:dgm id="{5BFA4168-80A5-46C6-826D-4CDC4C8F9B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en-bible_~u11659124.jpg"/>
          <p:cNvPicPr>
            <a:picLocks noChangeAspect="1"/>
          </p:cNvPicPr>
          <p:nvPr/>
        </p:nvPicPr>
        <p:blipFill>
          <a:blip r:embed="rId2"/>
          <a:stretch>
            <a:fillRect/>
          </a:stretch>
        </p:blipFill>
        <p:spPr>
          <a:xfrm>
            <a:off x="381000" y="228600"/>
            <a:ext cx="5029200" cy="367131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p:cNvSpPr txBox="1"/>
          <p:nvPr/>
        </p:nvSpPr>
        <p:spPr>
          <a:xfrm>
            <a:off x="5791200" y="381000"/>
            <a:ext cx="2971800" cy="5509200"/>
          </a:xfrm>
          <a:prstGeom prst="rect">
            <a:avLst/>
          </a:prstGeom>
          <a:noFill/>
        </p:spPr>
        <p:txBody>
          <a:bodyPr wrap="square" rtlCol="0">
            <a:spAutoFit/>
          </a:bodyPr>
          <a:lstStyle/>
          <a:p>
            <a:r>
              <a:rPr lang="en-US" sz="3200" i="1" dirty="0" smtClean="0">
                <a:latin typeface="Constantia" pitchFamily="18" charset="0"/>
              </a:rPr>
              <a:t>“Oh how I love your law! I meditate on it all day long.”  </a:t>
            </a:r>
            <a:r>
              <a:rPr lang="en-US" sz="3200" b="1" dirty="0" smtClean="0">
                <a:latin typeface="Constantia" pitchFamily="18" charset="0"/>
              </a:rPr>
              <a:t>Psa.119:97</a:t>
            </a:r>
          </a:p>
          <a:p>
            <a:endParaRPr lang="en-US" sz="3200" b="1" dirty="0" smtClean="0">
              <a:latin typeface="Constantia" pitchFamily="18" charset="0"/>
            </a:endParaRPr>
          </a:p>
          <a:p>
            <a:r>
              <a:rPr lang="en-US" sz="3200" i="1" dirty="0" smtClean="0">
                <a:latin typeface="Constantia" pitchFamily="18" charset="0"/>
              </a:rPr>
              <a:t>“Your word is a lamp to my feet and a light for my path.” </a:t>
            </a:r>
            <a:r>
              <a:rPr lang="en-US" sz="3200" b="1" dirty="0" smtClean="0">
                <a:latin typeface="Constantia" pitchFamily="18" charset="0"/>
              </a:rPr>
              <a:t>Psa.119:105</a:t>
            </a:r>
            <a:endParaRPr lang="en-US" sz="3200" b="1" dirty="0">
              <a:latin typeface="Constant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ln>
            <a:noFill/>
          </a:ln>
        </p:spPr>
        <p:style>
          <a:lnRef idx="2">
            <a:schemeClr val="dk1"/>
          </a:lnRef>
          <a:fillRef idx="1">
            <a:schemeClr val="lt1"/>
          </a:fillRef>
          <a:effectRef idx="0">
            <a:schemeClr val="dk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en-US" sz="28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US" sz="2800" b="1" i="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grOw</a:t>
            </a:r>
            <a:r>
              <a:rPr lang="en-US" sz="28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in grace, and in the knowledge of our lord” </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(2Peter 3:18)  </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Rectangle 3"/>
          <p:cNvSpPr/>
          <p:nvPr/>
        </p:nvSpPr>
        <p:spPr>
          <a:xfrm>
            <a:off x="838200" y="1447800"/>
            <a:ext cx="73914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nguiat Bk BT" pitchFamily="18" charset="0"/>
              </a:rPr>
              <a:t>Spiritual Growth </a:t>
            </a:r>
          </a:p>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nguiat Bk BT" pitchFamily="18" charset="0"/>
              </a:rPr>
              <a:t>resources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nguiat Bk B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2150"/>
                            </p:stCondLst>
                            <p:childTnLst>
                              <p:par>
                                <p:cTn id="12" presetID="3" presetClass="entr" presetSubtype="1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linds(horizontal)">
                                      <p:cBhvr>
                                        <p:cTn id="14" dur="1000"/>
                                        <p:tgtEl>
                                          <p:spTgt spid="3">
                                            <p:bg/>
                                          </p:spTgt>
                                        </p:tgtEl>
                                      </p:cBhvr>
                                    </p:animEffect>
                                  </p:childTnLst>
                                </p:cTn>
                              </p:par>
                            </p:childTnLst>
                          </p:cTn>
                        </p:par>
                        <p:par>
                          <p:cTn id="15" fill="hold">
                            <p:stCondLst>
                              <p:cond delay="3150"/>
                            </p:stCondLst>
                            <p:childTnLst>
                              <p:par>
                                <p:cTn id="16" presetID="3" presetClass="entr" presetSubtype="1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843272"/>
          </a:xfrm>
        </p:spPr>
        <p:txBody>
          <a:bodyPr>
            <a:normAutofit fontScale="85000" lnSpcReduction="20000"/>
          </a:bodyPr>
          <a:lstStyle/>
          <a:p>
            <a:r>
              <a:rPr lang="en-US" sz="2800" b="1" i="1" dirty="0" smtClean="0"/>
              <a:t>How Shall They Hear?</a:t>
            </a:r>
          </a:p>
          <a:p>
            <a:r>
              <a:rPr lang="en-US" dirty="0" smtClean="0"/>
              <a:t>“Preach the Gospel to every creature” is a charge current in every generation until the end of time. Admittedly, reaching every soul with the message of salvation is challenging, considering the world’s population of over six billion could double by the year 2040! Coupled with the fact that about a hundred precious souls are dying every minute, the problem the Lord’s people face in reaching a world rapidly rushing into eternity is obvious. However, since God desires that all men be saved and come to the knowledge of the truth, we must believe He has given His people the power and potential to solve the problem of reaching every soul with the truth. </a:t>
            </a:r>
            <a:br>
              <a:rPr lang="en-US" dirty="0" smtClean="0"/>
            </a:br>
            <a:endParaRPr lang="en-US" dirty="0" smtClean="0"/>
          </a:p>
          <a:p>
            <a:endParaRPr lang="en-US" dirty="0"/>
          </a:p>
        </p:txBody>
      </p:sp>
      <p:sp>
        <p:nvSpPr>
          <p:cNvPr id="3" name="Title 2"/>
          <p:cNvSpPr>
            <a:spLocks noGrp="1"/>
          </p:cNvSpPr>
          <p:nvPr>
            <p:ph type="title"/>
          </p:nvPr>
        </p:nvSpPr>
        <p:spPr/>
        <p:txBody>
          <a:bodyPr>
            <a:normAutofit/>
          </a:bodyPr>
          <a:lstStyle/>
          <a:p>
            <a:r>
              <a:rPr lang="en-US" sz="3600" dirty="0" smtClean="0"/>
              <a:t>Gospel Broadcasting Network</a:t>
            </a:r>
            <a:endParaRPr lang="en-US" sz="3600" dirty="0"/>
          </a:p>
        </p:txBody>
      </p:sp>
      <p:pic>
        <p:nvPicPr>
          <p:cNvPr id="4" name="Picture 3" descr="GBNlogo.jpg"/>
          <p:cNvPicPr>
            <a:picLocks noChangeAspect="1"/>
          </p:cNvPicPr>
          <p:nvPr/>
        </p:nvPicPr>
        <p:blipFill>
          <a:blip r:embed="rId2"/>
          <a:stretch>
            <a:fillRect/>
          </a:stretch>
        </p:blipFill>
        <p:spPr>
          <a:xfrm>
            <a:off x="7239000" y="152400"/>
            <a:ext cx="1514475" cy="15032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tellites.jpg"/>
          <p:cNvPicPr>
            <a:picLocks noChangeAspect="1"/>
          </p:cNvPicPr>
          <p:nvPr/>
        </p:nvPicPr>
        <p:blipFill>
          <a:blip r:embed="rId2">
            <a:lum bright="70000" contrast="-70000"/>
          </a:blip>
          <a:stretch>
            <a:fillRect/>
          </a:stretch>
        </p:blipFill>
        <p:spPr>
          <a:xfrm>
            <a:off x="152400" y="304800"/>
            <a:ext cx="8698057" cy="5486400"/>
          </a:xfrm>
          <a:prstGeom prst="rect">
            <a:avLst/>
          </a:prstGeom>
          <a:noFill/>
          <a:ln>
            <a:noFill/>
          </a:ln>
        </p:spPr>
      </p:pic>
      <p:sp>
        <p:nvSpPr>
          <p:cNvPr id="2" name="Content Placeholder 1"/>
          <p:cNvSpPr>
            <a:spLocks noGrp="1"/>
          </p:cNvSpPr>
          <p:nvPr>
            <p:ph idx="1"/>
          </p:nvPr>
        </p:nvSpPr>
        <p:spPr/>
        <p:txBody>
          <a:bodyPr>
            <a:normAutofit fontScale="77500" lnSpcReduction="20000"/>
          </a:bodyPr>
          <a:lstStyle/>
          <a:p>
            <a:r>
              <a:rPr lang="en-US" i="1" dirty="0" smtClean="0"/>
              <a:t>...a satellite network, broadcasting the truth and nothing but the truth, 24 hours a day, seven days a week...</a:t>
            </a:r>
            <a:r>
              <a:rPr lang="en-US" dirty="0" smtClean="0"/>
              <a:t/>
            </a:r>
            <a:br>
              <a:rPr lang="en-US" dirty="0" smtClean="0"/>
            </a:br>
            <a:r>
              <a:rPr lang="en-US" dirty="0" smtClean="0"/>
              <a:t/>
            </a:r>
            <a:br>
              <a:rPr lang="en-US" dirty="0" smtClean="0"/>
            </a:br>
            <a:r>
              <a:rPr lang="en-US" b="1" dirty="0" smtClean="0"/>
              <a:t>GBN is under the oversight of the Highland Church of Christ in Dalton, Georgia. The primary thrust of the network is</a:t>
            </a:r>
            <a:r>
              <a:rPr lang="en-US" dirty="0" smtClean="0"/>
              <a:t>:</a:t>
            </a:r>
          </a:p>
          <a:p>
            <a:r>
              <a:rPr lang="en-US" dirty="0" smtClean="0"/>
              <a:t>To establish in viewers of all ages a strong belief in the existence of God through a heavy concentration of Christian evidences, </a:t>
            </a:r>
          </a:p>
          <a:p>
            <a:r>
              <a:rPr lang="en-US" dirty="0" smtClean="0"/>
              <a:t>To establish in viewers the conviction that God has revealed Himself and His will to man through the Bible; and </a:t>
            </a:r>
          </a:p>
          <a:p>
            <a:r>
              <a:rPr lang="en-US" dirty="0" smtClean="0"/>
              <a:t>To encourage the proper response to God’s Word—obedience to the plan of salvation and adherence to the New Testament pattern of worship, work, and Christian living.</a:t>
            </a:r>
          </a:p>
          <a:p>
            <a:endParaRPr lang="en-US" dirty="0"/>
          </a:p>
        </p:txBody>
      </p:sp>
      <p:sp>
        <p:nvSpPr>
          <p:cNvPr id="3" name="Title 2"/>
          <p:cNvSpPr>
            <a:spLocks noGrp="1"/>
          </p:cNvSpPr>
          <p:nvPr>
            <p:ph type="title"/>
          </p:nvPr>
        </p:nvSpPr>
        <p:spPr>
          <a:xfrm>
            <a:off x="152400" y="274638"/>
            <a:ext cx="8763000" cy="1143000"/>
          </a:xfrm>
        </p:spPr>
        <p:txBody>
          <a:bodyPr>
            <a:noAutofit/>
          </a:bodyPr>
          <a:lstStyle/>
          <a:p>
            <a:r>
              <a:rPr lang="en-US" sz="3600" dirty="0" smtClean="0"/>
              <a:t>  "GOSPEL BROADCASTING NETWORK"</a:t>
            </a:r>
            <a:endParaRPr lang="en-US" sz="36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tellites.jpg"/>
          <p:cNvPicPr>
            <a:picLocks noGrp="1" noChangeAspect="1"/>
          </p:cNvPicPr>
          <p:nvPr>
            <p:ph idx="1"/>
          </p:nvPr>
        </p:nvPicPr>
        <p:blipFill>
          <a:blip r:embed="rId2">
            <a:lum bright="70000" contrast="-70000"/>
          </a:blip>
          <a:stretch>
            <a:fillRect/>
          </a:stretch>
        </p:blipFill>
        <p:spPr>
          <a:xfrm>
            <a:off x="457200" y="533400"/>
            <a:ext cx="8232140" cy="5410200"/>
          </a:xfrm>
          <a:prstGeom prst="rect">
            <a:avLst/>
          </a:prstGeom>
          <a:noFill/>
          <a:ln>
            <a:noFill/>
          </a:ln>
        </p:spPr>
      </p:pic>
      <p:sp>
        <p:nvSpPr>
          <p:cNvPr id="3" name="Title 2"/>
          <p:cNvSpPr>
            <a:spLocks noGrp="1"/>
          </p:cNvSpPr>
          <p:nvPr>
            <p:ph type="title"/>
          </p:nvPr>
        </p:nvSpPr>
        <p:spPr>
          <a:xfrm>
            <a:off x="152400" y="274638"/>
            <a:ext cx="8763000" cy="1143000"/>
          </a:xfrm>
        </p:spPr>
        <p:txBody>
          <a:bodyPr>
            <a:normAutofit/>
          </a:bodyPr>
          <a:lstStyle/>
          <a:p>
            <a:r>
              <a:rPr lang="en-US" sz="3600" dirty="0" smtClean="0"/>
              <a:t>  "GOSPEL BROADCASTING NETWORK"</a:t>
            </a:r>
            <a:endParaRPr lang="en-US" sz="3600" dirty="0"/>
          </a:p>
        </p:txBody>
      </p:sp>
      <p:sp>
        <p:nvSpPr>
          <p:cNvPr id="5" name="Rectangle 4"/>
          <p:cNvSpPr/>
          <p:nvPr/>
        </p:nvSpPr>
        <p:spPr>
          <a:xfrm>
            <a:off x="685800" y="1371600"/>
            <a:ext cx="7848600" cy="4401205"/>
          </a:xfrm>
          <a:prstGeom prst="rect">
            <a:avLst/>
          </a:prstGeom>
        </p:spPr>
        <p:txBody>
          <a:bodyPr wrap="square">
            <a:spAutoFit/>
          </a:bodyPr>
          <a:lstStyle/>
          <a:p>
            <a:r>
              <a:rPr lang="en-US" sz="2800" dirty="0" smtClean="0"/>
              <a:t>In many places brethren are threatened by false teaching. A saturation of sound Bible teaching via GBN may help strengthen them to withstand error and to stand for the truth. In areas where the church is practically nonexistent and brethren are striving to grow in the faith, GBN’s programming may be viewed, possibly videotaped, to edify these Christians and assist them in their evangelistic efforts.</a:t>
            </a:r>
            <a:endParaRPr lang="en-US" sz="2800" dirty="0"/>
          </a:p>
        </p:txBody>
      </p:sp>
      <p:pic>
        <p:nvPicPr>
          <p:cNvPr id="7" name="Picture 6" descr="GBNlogo.jpg"/>
          <p:cNvPicPr>
            <a:picLocks noChangeAspect="1"/>
          </p:cNvPicPr>
          <p:nvPr/>
        </p:nvPicPr>
        <p:blipFill>
          <a:blip r:embed="rId3"/>
          <a:stretch>
            <a:fillRect/>
          </a:stretch>
        </p:blipFill>
        <p:spPr>
          <a:xfrm>
            <a:off x="7696200" y="5410200"/>
            <a:ext cx="1209675" cy="12007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inlogo.jpg"/>
          <p:cNvPicPr>
            <a:picLocks noGrp="1" noChangeAspect="1"/>
          </p:cNvPicPr>
          <p:nvPr>
            <p:ph idx="1"/>
          </p:nvPr>
        </p:nvPicPr>
        <p:blipFill>
          <a:blip r:embed="rId2"/>
          <a:stretch>
            <a:fillRect/>
          </a:stretch>
        </p:blipFill>
        <p:spPr>
          <a:xfrm>
            <a:off x="0" y="0"/>
            <a:ext cx="9144000" cy="1371600"/>
          </a:xfrm>
        </p:spPr>
      </p:pic>
      <p:sp>
        <p:nvSpPr>
          <p:cNvPr id="6" name="Rectangle 5"/>
          <p:cNvSpPr/>
          <p:nvPr/>
        </p:nvSpPr>
        <p:spPr>
          <a:xfrm>
            <a:off x="228600" y="1447800"/>
            <a:ext cx="8686800" cy="3877985"/>
          </a:xfrm>
          <a:prstGeom prst="rect">
            <a:avLst/>
          </a:prstGeom>
        </p:spPr>
        <p:txBody>
          <a:bodyPr wrap="square">
            <a:spAutoFit/>
          </a:bodyPr>
          <a:lstStyle/>
          <a:p>
            <a:r>
              <a:rPr lang="en-US" sz="2400" dirty="0" smtClean="0"/>
              <a:t>In the late 1970s, there was a need to make available scripturally sound and scientifically accurate materials in apologetics among the churches of Christ. The idea for Apologetics Press was born—an idea that soon became a reality. </a:t>
            </a:r>
          </a:p>
          <a:p>
            <a:endParaRPr lang="en-US" dirty="0" smtClean="0"/>
          </a:p>
          <a:p>
            <a:r>
              <a:rPr lang="en-US" dirty="0" smtClean="0"/>
              <a:t>Currently, </a:t>
            </a:r>
            <a:r>
              <a:rPr lang="en-US" dirty="0" smtClean="0">
                <a:hlinkClick r:id="rId3" action="ppaction://hlinkfile"/>
              </a:rPr>
              <a:t>Dr. Dave Miller</a:t>
            </a:r>
            <a:r>
              <a:rPr lang="en-US" dirty="0" smtClean="0"/>
              <a:t> serves as the Executive Director. Dr. Miller, </a:t>
            </a:r>
            <a:r>
              <a:rPr lang="en-US" dirty="0" smtClean="0">
                <a:hlinkClick r:id="rId4" action="ppaction://hlinkfile"/>
              </a:rPr>
              <a:t>Kyle Butt</a:t>
            </a:r>
            <a:r>
              <a:rPr lang="en-US" dirty="0" smtClean="0"/>
              <a:t>, and </a:t>
            </a:r>
            <a:r>
              <a:rPr lang="en-US" dirty="0" smtClean="0">
                <a:hlinkClick r:id="rId5" action="ppaction://hlinkfile"/>
              </a:rPr>
              <a:t>Eric Lyons</a:t>
            </a:r>
            <a:r>
              <a:rPr lang="en-US" dirty="0" smtClean="0"/>
              <a:t> compose the fulltime professional writing staff, assisted by an auxiliary staff of scientists including </a:t>
            </a:r>
            <a:r>
              <a:rPr lang="en-US" dirty="0" smtClean="0">
                <a:hlinkClick r:id="rId6" action="ppaction://hlinkfile"/>
              </a:rPr>
              <a:t>Dr. Will Brooks</a:t>
            </a:r>
            <a:r>
              <a:rPr lang="en-US" dirty="0" smtClean="0"/>
              <a:t>, </a:t>
            </a:r>
            <a:r>
              <a:rPr lang="en-US" dirty="0" smtClean="0">
                <a:hlinkClick r:id="rId7" action="ppaction://hlinkfile"/>
              </a:rPr>
              <a:t>Dr. Jerry </a:t>
            </a:r>
            <a:r>
              <a:rPr lang="en-US" dirty="0" err="1" smtClean="0">
                <a:hlinkClick r:id="rId7" action="ppaction://hlinkfile"/>
              </a:rPr>
              <a:t>Fausz</a:t>
            </a:r>
            <a:r>
              <a:rPr lang="en-US" dirty="0" smtClean="0"/>
              <a:t>, </a:t>
            </a:r>
            <a:r>
              <a:rPr lang="en-US" dirty="0" smtClean="0">
                <a:hlinkClick r:id="rId8" action="ppaction://hlinkfile"/>
              </a:rPr>
              <a:t>Dr. Michael </a:t>
            </a:r>
            <a:r>
              <a:rPr lang="en-US" dirty="0" err="1" smtClean="0">
                <a:hlinkClick r:id="rId8" action="ppaction://hlinkfile"/>
              </a:rPr>
              <a:t>Houts</a:t>
            </a:r>
            <a:r>
              <a:rPr lang="en-US" dirty="0" smtClean="0"/>
              <a:t>, and </a:t>
            </a:r>
            <a:r>
              <a:rPr lang="en-US" dirty="0" smtClean="0">
                <a:hlinkClick r:id="rId9" action="ppaction://hlinkfile"/>
              </a:rPr>
              <a:t>Jeff Miller</a:t>
            </a:r>
            <a:r>
              <a:rPr lang="en-US" dirty="0" smtClean="0"/>
              <a:t>, as well as an office support staff that includes secretaries, production administrators, a Spanish translator, a graphics-design artist, and a scientific illustrator. </a:t>
            </a:r>
            <a:endParaRPr lang="en-US"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345</TotalTime>
  <Words>1024</Words>
  <Application>Microsoft Office PowerPoint</Application>
  <PresentationFormat>On-screen Show (4:3)</PresentationFormat>
  <Paragraphs>56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Slide 1</vt:lpstr>
      <vt:lpstr>Slide 2</vt:lpstr>
      <vt:lpstr>Slide 3</vt:lpstr>
      <vt:lpstr>Slide 4</vt:lpstr>
      <vt:lpstr>Slide 5</vt:lpstr>
      <vt:lpstr>Gospel Broadcasting Network</vt:lpstr>
      <vt:lpstr>  "GOSPEL BROADCASTING NETWORK"</vt:lpstr>
      <vt:lpstr>  "GOSPEL BROADCASTING NETWORK"</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36</cp:revision>
  <dcterms:created xsi:type="dcterms:W3CDTF">2008-10-01T01:24:22Z</dcterms:created>
  <dcterms:modified xsi:type="dcterms:W3CDTF">2008-10-01T21:41:20Z</dcterms:modified>
</cp:coreProperties>
</file>